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6" r:id="rId2"/>
    <p:sldId id="289" r:id="rId3"/>
    <p:sldId id="267" r:id="rId4"/>
    <p:sldId id="271" r:id="rId5"/>
    <p:sldId id="284" r:id="rId6"/>
    <p:sldId id="283" r:id="rId7"/>
    <p:sldId id="270" r:id="rId8"/>
    <p:sldId id="274" r:id="rId9"/>
    <p:sldId id="275" r:id="rId10"/>
    <p:sldId id="276" r:id="rId11"/>
    <p:sldId id="277" r:id="rId12"/>
    <p:sldId id="278" r:id="rId13"/>
    <p:sldId id="262" r:id="rId14"/>
    <p:sldId id="291" r:id="rId15"/>
    <p:sldId id="292" r:id="rId16"/>
    <p:sldId id="285" r:id="rId17"/>
    <p:sldId id="288" r:id="rId18"/>
    <p:sldId id="293" r:id="rId19"/>
    <p:sldId id="295" r:id="rId20"/>
    <p:sldId id="294" r:id="rId21"/>
    <p:sldId id="28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D8877-4EDE-4697-A2A8-34D046B85251}"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8A0C5-7BA8-428A-8DA4-19C8DA3836D9}" type="slidenum">
              <a:rPr lang="en-US" smtClean="0"/>
              <a:t>‹#›</a:t>
            </a:fld>
            <a:endParaRPr lang="en-US"/>
          </a:p>
        </p:txBody>
      </p:sp>
    </p:spTree>
    <p:extLst>
      <p:ext uri="{BB962C8B-B14F-4D97-AF65-F5344CB8AC3E}">
        <p14:creationId xmlns:p14="http://schemas.microsoft.com/office/powerpoint/2010/main" val="1649184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00f4ebadf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00f4ebadf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753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f4ebadf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f4ebadf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27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f4ebadf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f4ebadf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004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f4ebadf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f4ebadf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27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0f4ebadf9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0f4ebadf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28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1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82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27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0f4ebadf9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00f4ebadf9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28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C8FDCC-DD2F-4168-82E6-BC3C1146DEE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2061194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8FDCC-DD2F-4168-82E6-BC3C1146DEE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424483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8FDCC-DD2F-4168-82E6-BC3C1146DEE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388198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flipH="1">
            <a:off x="2140000" y="4121333"/>
            <a:ext cx="791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0" name="Google Shape;60;p15"/>
          <p:cNvSpPr txBox="1">
            <a:spLocks noGrp="1"/>
          </p:cNvSpPr>
          <p:nvPr>
            <p:ph type="title" idx="2" hasCustomPrompt="1"/>
          </p:nvPr>
        </p:nvSpPr>
        <p:spPr>
          <a:xfrm flipH="1">
            <a:off x="4852000" y="1618300"/>
            <a:ext cx="2488000" cy="22412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6000"/>
              <a:buNone/>
              <a:defRPr sz="98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1" name="Google Shape;61;p15"/>
          <p:cNvSpPr txBox="1">
            <a:spLocks noGrp="1"/>
          </p:cNvSpPr>
          <p:nvPr>
            <p:ph type="subTitle" idx="1"/>
          </p:nvPr>
        </p:nvSpPr>
        <p:spPr>
          <a:xfrm flipH="1">
            <a:off x="2654200" y="5505367"/>
            <a:ext cx="6883600" cy="634400"/>
          </a:xfrm>
          <a:prstGeom prst="rect">
            <a:avLst/>
          </a:prstGeom>
          <a:solidFill>
            <a:srgbClr val="FFFFFF"/>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3043862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flipH="1">
            <a:off x="2140000" y="2902133"/>
            <a:ext cx="791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4" name="Google Shape;64;p16"/>
          <p:cNvSpPr txBox="1">
            <a:spLocks noGrp="1"/>
          </p:cNvSpPr>
          <p:nvPr>
            <p:ph type="title" idx="2" hasCustomPrompt="1"/>
          </p:nvPr>
        </p:nvSpPr>
        <p:spPr>
          <a:xfrm flipH="1">
            <a:off x="4852000" y="399100"/>
            <a:ext cx="2488000" cy="22412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6000"/>
              <a:buNone/>
              <a:defRPr sz="98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5" name="Google Shape;65;p16"/>
          <p:cNvSpPr txBox="1">
            <a:spLocks noGrp="1"/>
          </p:cNvSpPr>
          <p:nvPr>
            <p:ph type="subTitle" idx="1"/>
          </p:nvPr>
        </p:nvSpPr>
        <p:spPr>
          <a:xfrm flipH="1">
            <a:off x="2654200" y="4286167"/>
            <a:ext cx="6883600" cy="634400"/>
          </a:xfrm>
          <a:prstGeom prst="rect">
            <a:avLst/>
          </a:prstGeom>
          <a:solidFill>
            <a:srgbClr val="FFFFFF"/>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Tree>
    <p:extLst>
      <p:ext uri="{BB962C8B-B14F-4D97-AF65-F5344CB8AC3E}">
        <p14:creationId xmlns:p14="http://schemas.microsoft.com/office/powerpoint/2010/main" val="2090911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7405300" y="1412600"/>
            <a:ext cx="3507200" cy="15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20"/>
          <p:cNvSpPr txBox="1">
            <a:spLocks noGrp="1"/>
          </p:cNvSpPr>
          <p:nvPr>
            <p:ph type="subTitle" idx="1"/>
          </p:nvPr>
        </p:nvSpPr>
        <p:spPr>
          <a:xfrm>
            <a:off x="6782533" y="3090600"/>
            <a:ext cx="4130000" cy="170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878326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960000" y="718233"/>
            <a:ext cx="10272000" cy="638800"/>
          </a:xfrm>
          <a:prstGeom prst="rect">
            <a:avLst/>
          </a:prstGeom>
          <a:solidFill>
            <a:srgbClr val="FFFFFF"/>
          </a:solidFill>
        </p:spPr>
        <p:txBody>
          <a:bodyPr spcFirstLastPara="1" wrap="square" lIns="91425" tIns="91425" rIns="91425" bIns="91425" anchor="ctr" anchorCtr="0">
            <a:noAutofit/>
          </a:bodyPr>
          <a:lstStyle>
            <a:lvl1pPr lvl="0" algn="ctr"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21"/>
          <p:cNvSpPr txBox="1">
            <a:spLocks noGrp="1"/>
          </p:cNvSpPr>
          <p:nvPr>
            <p:ph type="body" idx="1"/>
          </p:nvPr>
        </p:nvSpPr>
        <p:spPr>
          <a:xfrm>
            <a:off x="960000" y="1519403"/>
            <a:ext cx="10272000" cy="45552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SzPts val="1400"/>
              <a:buFont typeface="Nunito Light"/>
              <a:buChar char="●"/>
              <a:defRPr/>
            </a:lvl1pPr>
            <a:lvl2pPr marL="1219170" lvl="1" indent="-406390" rtl="0">
              <a:lnSpc>
                <a:spcPct val="115000"/>
              </a:lnSpc>
              <a:spcBef>
                <a:spcPts val="0"/>
              </a:spcBef>
              <a:spcAft>
                <a:spcPts val="0"/>
              </a:spcAft>
              <a:buSzPts val="1200"/>
              <a:buFont typeface="Nunito Light"/>
              <a:buChar char="○"/>
              <a:defRPr/>
            </a:lvl2pPr>
            <a:lvl3pPr marL="1828754" lvl="2" indent="-406390" rtl="0">
              <a:lnSpc>
                <a:spcPct val="115000"/>
              </a:lnSpc>
              <a:spcBef>
                <a:spcPts val="2133"/>
              </a:spcBef>
              <a:spcAft>
                <a:spcPts val="0"/>
              </a:spcAft>
              <a:buSzPts val="1200"/>
              <a:buFont typeface="Nunito Light"/>
              <a:buChar char="■"/>
              <a:defRPr/>
            </a:lvl3pPr>
            <a:lvl4pPr marL="2438339" lvl="3" indent="-406390" rtl="0">
              <a:lnSpc>
                <a:spcPct val="115000"/>
              </a:lnSpc>
              <a:spcBef>
                <a:spcPts val="2133"/>
              </a:spcBef>
              <a:spcAft>
                <a:spcPts val="0"/>
              </a:spcAft>
              <a:buSzPts val="1200"/>
              <a:buFont typeface="Nunito Light"/>
              <a:buChar char="●"/>
              <a:defRPr/>
            </a:lvl4pPr>
            <a:lvl5pPr marL="3047924" lvl="4" indent="-406390" rtl="0">
              <a:lnSpc>
                <a:spcPct val="115000"/>
              </a:lnSpc>
              <a:spcBef>
                <a:spcPts val="2133"/>
              </a:spcBef>
              <a:spcAft>
                <a:spcPts val="0"/>
              </a:spcAft>
              <a:buSzPts val="1200"/>
              <a:buFont typeface="Nunito Light"/>
              <a:buChar char="○"/>
              <a:defRPr/>
            </a:lvl5pPr>
            <a:lvl6pPr marL="3657509" lvl="5" indent="-406390" rtl="0">
              <a:lnSpc>
                <a:spcPct val="115000"/>
              </a:lnSpc>
              <a:spcBef>
                <a:spcPts val="2133"/>
              </a:spcBef>
              <a:spcAft>
                <a:spcPts val="0"/>
              </a:spcAft>
              <a:buSzPts val="1200"/>
              <a:buFont typeface="Nunito Light"/>
              <a:buChar char="■"/>
              <a:defRPr/>
            </a:lvl6pPr>
            <a:lvl7pPr marL="4267093" lvl="6" indent="-406390" rtl="0">
              <a:lnSpc>
                <a:spcPct val="115000"/>
              </a:lnSpc>
              <a:spcBef>
                <a:spcPts val="2133"/>
              </a:spcBef>
              <a:spcAft>
                <a:spcPts val="0"/>
              </a:spcAft>
              <a:buSzPts val="1200"/>
              <a:buFont typeface="Nunito Light"/>
              <a:buChar char="●"/>
              <a:defRPr/>
            </a:lvl7pPr>
            <a:lvl8pPr marL="4876678" lvl="7" indent="-406390" rtl="0">
              <a:lnSpc>
                <a:spcPct val="115000"/>
              </a:lnSpc>
              <a:spcBef>
                <a:spcPts val="2133"/>
              </a:spcBef>
              <a:spcAft>
                <a:spcPts val="0"/>
              </a:spcAft>
              <a:buSzPts val="1200"/>
              <a:buFont typeface="Nunito Light"/>
              <a:buChar char="○"/>
              <a:defRPr/>
            </a:lvl8pPr>
            <a:lvl9pPr marL="5486263" lvl="8" indent="-406390" rtl="0">
              <a:lnSpc>
                <a:spcPct val="115000"/>
              </a:lnSpc>
              <a:spcBef>
                <a:spcPts val="2133"/>
              </a:spcBef>
              <a:spcAft>
                <a:spcPts val="2133"/>
              </a:spcAft>
              <a:buSzPts val="1200"/>
              <a:buFont typeface="Nunito Light"/>
              <a:buChar char="■"/>
              <a:defRPr/>
            </a:lvl9pPr>
          </a:lstStyle>
          <a:p>
            <a:endParaRPr/>
          </a:p>
        </p:txBody>
      </p:sp>
    </p:spTree>
    <p:extLst>
      <p:ext uri="{BB962C8B-B14F-4D97-AF65-F5344CB8AC3E}">
        <p14:creationId xmlns:p14="http://schemas.microsoft.com/office/powerpoint/2010/main" val="3916964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1419100" y="1406431"/>
            <a:ext cx="3870800" cy="1542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 name="Google Shape;74;p19"/>
          <p:cNvSpPr txBox="1">
            <a:spLocks noGrp="1"/>
          </p:cNvSpPr>
          <p:nvPr>
            <p:ph type="subTitle" idx="1"/>
          </p:nvPr>
        </p:nvSpPr>
        <p:spPr>
          <a:xfrm>
            <a:off x="1419100" y="3073600"/>
            <a:ext cx="3870800" cy="210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938992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8FDCC-DD2F-4168-82E6-BC3C1146DEE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1424616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C8FDCC-DD2F-4168-82E6-BC3C1146DEE7}"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778326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C8FDCC-DD2F-4168-82E6-BC3C1146DEE7}"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4063246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C8FDCC-DD2F-4168-82E6-BC3C1146DEE7}"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262435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C8FDCC-DD2F-4168-82E6-BC3C1146DEE7}"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146957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8FDCC-DD2F-4168-82E6-BC3C1146DEE7}"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187879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8FDCC-DD2F-4168-82E6-BC3C1146DEE7}"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1693667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8FDCC-DD2F-4168-82E6-BC3C1146DEE7}"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DF8D1A-083D-4FEC-9DD9-775C91742BB7}" type="slidenum">
              <a:rPr lang="en-US" smtClean="0"/>
              <a:t>‹#›</a:t>
            </a:fld>
            <a:endParaRPr lang="en-US"/>
          </a:p>
        </p:txBody>
      </p:sp>
    </p:spTree>
    <p:extLst>
      <p:ext uri="{BB962C8B-B14F-4D97-AF65-F5344CB8AC3E}">
        <p14:creationId xmlns:p14="http://schemas.microsoft.com/office/powerpoint/2010/main" val="139796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8FDCC-DD2F-4168-82E6-BC3C1146DEE7}" type="datetimeFigureOut">
              <a:rPr lang="en-US" smtClean="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DF8D1A-083D-4FEC-9DD9-775C91742BB7}" type="slidenum">
              <a:rPr lang="en-US" smtClean="0"/>
              <a:t>‹#›</a:t>
            </a:fld>
            <a:endParaRPr lang="en-US"/>
          </a:p>
        </p:txBody>
      </p:sp>
    </p:spTree>
    <p:extLst>
      <p:ext uri="{BB962C8B-B14F-4D97-AF65-F5344CB8AC3E}">
        <p14:creationId xmlns:p14="http://schemas.microsoft.com/office/powerpoint/2010/main" val="2563424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rumah.com/panduan-properti/pengertian-agribisnis-dan-tips-suksesnya-2717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oss.go.i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maxmanroe.com/vid/bisnis/pengertian-badan-usaha.html" TargetMode="Externa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7"/>
          <p:cNvSpPr txBox="1">
            <a:spLocks noGrp="1"/>
          </p:cNvSpPr>
          <p:nvPr>
            <p:ph type="title"/>
          </p:nvPr>
        </p:nvSpPr>
        <p:spPr>
          <a:xfrm flipH="1">
            <a:off x="1978037" y="1691002"/>
            <a:ext cx="8178775" cy="3236221"/>
          </a:xfrm>
          <a:prstGeom prst="rect">
            <a:avLst/>
          </a:prstGeom>
          <a:solidFill>
            <a:schemeClr val="accent6">
              <a:lumMod val="40000"/>
              <a:lumOff val="60000"/>
            </a:schemeClr>
          </a:solidFill>
        </p:spPr>
        <p:txBody>
          <a:bodyPr spcFirstLastPara="1" vert="horz" wrap="square" lIns="121900" tIns="121900" rIns="121900" bIns="121900" rtlCol="0" anchor="ctr" anchorCtr="0">
            <a:noAutofit/>
          </a:bodyPr>
          <a:lstStyle/>
          <a:p>
            <a:pPr marL="169329"/>
            <a:r>
              <a:rPr lang="en-US" sz="2000" b="1" dirty="0" err="1">
                <a:solidFill>
                  <a:srgbClr val="49413E"/>
                </a:solidFill>
                <a:latin typeface="Barlow"/>
                <a:sym typeface="Barlow"/>
              </a:rPr>
              <a:t>Pertemuan</a:t>
            </a:r>
            <a:r>
              <a:rPr lang="en-US" sz="2000" b="1" dirty="0">
                <a:solidFill>
                  <a:srgbClr val="49413E"/>
                </a:solidFill>
                <a:latin typeface="Barlow"/>
                <a:sym typeface="Barlow"/>
              </a:rPr>
              <a:t> </a:t>
            </a:r>
            <a:r>
              <a:rPr lang="en-US" sz="2000" b="1" dirty="0" err="1">
                <a:solidFill>
                  <a:srgbClr val="49413E"/>
                </a:solidFill>
                <a:latin typeface="Barlow"/>
                <a:sym typeface="Barlow"/>
              </a:rPr>
              <a:t>ke</a:t>
            </a:r>
            <a:r>
              <a:rPr lang="en-US" sz="2000" b="1" dirty="0">
                <a:solidFill>
                  <a:srgbClr val="49413E"/>
                </a:solidFill>
                <a:latin typeface="Barlow"/>
                <a:sym typeface="Barlow"/>
              </a:rPr>
              <a:t> </a:t>
            </a:r>
            <a:r>
              <a:rPr lang="en-US" sz="2000" b="1" dirty="0" smtClean="0">
                <a:solidFill>
                  <a:srgbClr val="49413E"/>
                </a:solidFill>
                <a:latin typeface="Barlow"/>
                <a:sym typeface="Barlow"/>
              </a:rPr>
              <a:t>10</a:t>
            </a:r>
            <a:r>
              <a:rPr lang="en-US" sz="2000" b="1" dirty="0">
                <a:solidFill>
                  <a:srgbClr val="49413E"/>
                </a:solidFill>
                <a:latin typeface="Barlow"/>
                <a:sym typeface="Barlow"/>
              </a:rPr>
              <a:t/>
            </a:r>
            <a:br>
              <a:rPr lang="en-US" sz="2000" b="1" dirty="0">
                <a:solidFill>
                  <a:srgbClr val="49413E"/>
                </a:solidFill>
                <a:latin typeface="Barlow"/>
                <a:sym typeface="Barlow"/>
              </a:rPr>
            </a:br>
            <a:r>
              <a:rPr lang="en-US" sz="2000" b="1" dirty="0" err="1" smtClean="0">
                <a:solidFill>
                  <a:srgbClr val="49413E"/>
                </a:solidFill>
                <a:latin typeface="Barlow"/>
                <a:sym typeface="Barlow"/>
              </a:rPr>
              <a:t>Peranan</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Koperasi</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bagi</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UMKM</a:t>
            </a:r>
            <a:r>
              <a:rPr lang="en-US" sz="2000" b="1" dirty="0">
                <a:solidFill>
                  <a:srgbClr val="49413E"/>
                </a:solidFill>
                <a:latin typeface="Barlow"/>
                <a:sym typeface="Barlow"/>
              </a:rPr>
              <a:t/>
            </a:r>
            <a:br>
              <a:rPr lang="en-US" sz="2000" b="1" dirty="0">
                <a:solidFill>
                  <a:srgbClr val="49413E"/>
                </a:solidFill>
                <a:latin typeface="Barlow"/>
                <a:sym typeface="Barlow"/>
              </a:rPr>
            </a:br>
            <a:r>
              <a:rPr lang="en-US" sz="2000" b="1" dirty="0">
                <a:solidFill>
                  <a:srgbClr val="49413E"/>
                </a:solidFill>
                <a:latin typeface="Barlow"/>
                <a:sym typeface="Barlow"/>
              </a:rPr>
              <a:t/>
            </a:r>
            <a:br>
              <a:rPr lang="en-US" sz="2000" b="1" dirty="0">
                <a:solidFill>
                  <a:srgbClr val="49413E"/>
                </a:solidFill>
                <a:latin typeface="Barlow"/>
                <a:sym typeface="Barlow"/>
              </a:rPr>
            </a:br>
            <a:r>
              <a:rPr lang="en-US" sz="2000" b="1" dirty="0" err="1" smtClean="0">
                <a:solidFill>
                  <a:srgbClr val="49413E"/>
                </a:solidFill>
                <a:latin typeface="Barlow"/>
                <a:sym typeface="Barlow"/>
              </a:rPr>
              <a:t>Gambaran</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umum</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UMKM</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Peran</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Koperasi</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dalam</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memberdayakan</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UMKM</a:t>
            </a:r>
            <a:r>
              <a:rPr lang="en-US" sz="2000" b="1" dirty="0" smtClean="0">
                <a:solidFill>
                  <a:srgbClr val="49413E"/>
                </a:solidFill>
                <a:latin typeface="Barlow"/>
                <a:sym typeface="Barlow"/>
              </a:rPr>
              <a:t>, 18 </a:t>
            </a:r>
            <a:r>
              <a:rPr lang="en-US" sz="2000" b="1" dirty="0" err="1" smtClean="0">
                <a:solidFill>
                  <a:srgbClr val="49413E"/>
                </a:solidFill>
                <a:latin typeface="Barlow"/>
                <a:sym typeface="Barlow"/>
              </a:rPr>
              <a:t>Ciri</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Memiliki</a:t>
            </a:r>
            <a:r>
              <a:rPr lang="en-US" sz="2000" b="1" dirty="0" smtClean="0">
                <a:solidFill>
                  <a:srgbClr val="49413E"/>
                </a:solidFill>
                <a:latin typeface="Barlow"/>
                <a:sym typeface="Barlow"/>
              </a:rPr>
              <a:t> </a:t>
            </a:r>
            <a:r>
              <a:rPr lang="en-US" sz="2000" b="1" dirty="0" err="1" smtClean="0">
                <a:solidFill>
                  <a:srgbClr val="49413E"/>
                </a:solidFill>
                <a:latin typeface="Barlow"/>
                <a:sym typeface="Barlow"/>
              </a:rPr>
              <a:t>Jiwa</a:t>
            </a:r>
            <a:r>
              <a:rPr lang="en-US" sz="2000" b="1" dirty="0" smtClean="0">
                <a:solidFill>
                  <a:srgbClr val="49413E"/>
                </a:solidFill>
                <a:latin typeface="Barlow"/>
                <a:sym typeface="Barlow"/>
              </a:rPr>
              <a:t> </a:t>
            </a:r>
            <a:r>
              <a:rPr lang="en-US" sz="2000" b="1" dirty="0" err="1">
                <a:solidFill>
                  <a:srgbClr val="49413E"/>
                </a:solidFill>
                <a:latin typeface="Barlow"/>
                <a:sym typeface="Barlow"/>
              </a:rPr>
              <a:t>W</a:t>
            </a:r>
            <a:r>
              <a:rPr lang="en-US" sz="2000" b="1" dirty="0" err="1" smtClean="0">
                <a:solidFill>
                  <a:srgbClr val="49413E"/>
                </a:solidFill>
                <a:latin typeface="Barlow"/>
                <a:sym typeface="Barlow"/>
              </a:rPr>
              <a:t>irausawan</a:t>
            </a:r>
            <a:r>
              <a:rPr lang="en-US" sz="2000" b="1" dirty="0">
                <a:solidFill>
                  <a:srgbClr val="49413E"/>
                </a:solidFill>
                <a:latin typeface="Barlow"/>
                <a:sym typeface="Barlow"/>
              </a:rPr>
              <a:t/>
            </a:r>
            <a:br>
              <a:rPr lang="en-US" sz="2000" b="1" dirty="0">
                <a:solidFill>
                  <a:srgbClr val="49413E"/>
                </a:solidFill>
                <a:latin typeface="Barlow"/>
                <a:sym typeface="Barlow"/>
              </a:rPr>
            </a:br>
            <a:r>
              <a:rPr lang="en-US" sz="2000" b="1" dirty="0">
                <a:solidFill>
                  <a:srgbClr val="49413E"/>
                </a:solidFill>
                <a:latin typeface="Barlow"/>
                <a:sym typeface="Barlow"/>
              </a:rPr>
              <a:t/>
            </a:r>
            <a:br>
              <a:rPr lang="en-US" sz="2000" b="1" dirty="0">
                <a:solidFill>
                  <a:srgbClr val="49413E"/>
                </a:solidFill>
                <a:latin typeface="Barlow"/>
                <a:sym typeface="Barlow"/>
              </a:rPr>
            </a:br>
            <a:r>
              <a:rPr lang="en-US" sz="2000" b="1" dirty="0" err="1">
                <a:solidFill>
                  <a:srgbClr val="49413E"/>
                </a:solidFill>
                <a:latin typeface="Barlow"/>
                <a:sym typeface="Barlow"/>
              </a:rPr>
              <a:t>Dosen</a:t>
            </a:r>
            <a:r>
              <a:rPr lang="en-US" sz="2000" b="1" dirty="0">
                <a:solidFill>
                  <a:srgbClr val="49413E"/>
                </a:solidFill>
                <a:latin typeface="Barlow"/>
                <a:sym typeface="Barlow"/>
              </a:rPr>
              <a:t> : Enung Susilawati, S.E., M.M.</a:t>
            </a:r>
            <a:br>
              <a:rPr lang="en-US" sz="2000" b="1" dirty="0">
                <a:solidFill>
                  <a:srgbClr val="49413E"/>
                </a:solidFill>
                <a:latin typeface="Barlow"/>
                <a:sym typeface="Barlow"/>
              </a:rPr>
            </a:br>
            <a:r>
              <a:rPr lang="en-US" sz="2000" b="1" dirty="0">
                <a:solidFill>
                  <a:srgbClr val="49413E"/>
                </a:solidFill>
                <a:latin typeface="Barlow"/>
                <a:sym typeface="Barlow"/>
              </a:rPr>
              <a:t>USB </a:t>
            </a:r>
            <a:r>
              <a:rPr lang="en-US" sz="2000" b="1" dirty="0" err="1">
                <a:solidFill>
                  <a:srgbClr val="49413E"/>
                </a:solidFill>
                <a:latin typeface="Barlow"/>
                <a:sym typeface="Barlow"/>
              </a:rPr>
              <a:t>YPKP</a:t>
            </a:r>
            <a:r>
              <a:rPr lang="en-US" sz="2000" b="1" dirty="0">
                <a:solidFill>
                  <a:srgbClr val="49413E"/>
                </a:solidFill>
                <a:latin typeface="Barlow"/>
                <a:sym typeface="Barlow"/>
              </a:rPr>
              <a:t> Bandung</a:t>
            </a:r>
            <a:endParaRPr sz="2000" dirty="0"/>
          </a:p>
        </p:txBody>
      </p:sp>
      <p:pic>
        <p:nvPicPr>
          <p:cNvPr id="638" name="Google Shape;638;p57"/>
          <p:cNvPicPr preferRelativeResize="0"/>
          <p:nvPr/>
        </p:nvPicPr>
        <p:blipFill rotWithShape="1">
          <a:blip r:embed="rId3">
            <a:alphaModFix/>
          </a:blip>
          <a:srcRect b="50845"/>
          <a:stretch/>
        </p:blipFill>
        <p:spPr>
          <a:xfrm>
            <a:off x="336537" y="5465037"/>
            <a:ext cx="11363324" cy="1471613"/>
          </a:xfrm>
          <a:prstGeom prst="rect">
            <a:avLst/>
          </a:prstGeom>
          <a:noFill/>
          <a:ln>
            <a:noFill/>
          </a:ln>
        </p:spPr>
      </p:pic>
      <p:sp>
        <p:nvSpPr>
          <p:cNvPr id="2" name="Subtitle 1"/>
          <p:cNvSpPr>
            <a:spLocks noGrp="1"/>
          </p:cNvSpPr>
          <p:nvPr>
            <p:ph type="subTitle" idx="1"/>
          </p:nvPr>
        </p:nvSpPr>
        <p:spPr>
          <a:xfrm flipH="1">
            <a:off x="2576399" y="458491"/>
            <a:ext cx="6883600" cy="634400"/>
          </a:xfrm>
          <a:solidFill>
            <a:schemeClr val="accent6">
              <a:lumMod val="40000"/>
              <a:lumOff val="60000"/>
            </a:schemeClr>
          </a:solidFill>
        </p:spPr>
        <p:txBody>
          <a:bodyPr/>
          <a:lstStyle/>
          <a:p>
            <a:pPr marL="169329"/>
            <a:r>
              <a:rPr lang="en-US" b="1" dirty="0" err="1">
                <a:solidFill>
                  <a:srgbClr val="49413E"/>
                </a:solidFill>
                <a:latin typeface="Barlow"/>
                <a:sym typeface="Barlow"/>
              </a:rPr>
              <a:t>MANAJEMEN</a:t>
            </a:r>
            <a:r>
              <a:rPr lang="en-US" b="1" dirty="0">
                <a:solidFill>
                  <a:srgbClr val="49413E"/>
                </a:solidFill>
                <a:latin typeface="Barlow"/>
                <a:sym typeface="Barlow"/>
              </a:rPr>
              <a:t> </a:t>
            </a:r>
            <a:r>
              <a:rPr lang="en-US" b="1" dirty="0" err="1">
                <a:solidFill>
                  <a:srgbClr val="49413E"/>
                </a:solidFill>
                <a:latin typeface="Barlow"/>
                <a:sym typeface="Barlow"/>
              </a:rPr>
              <a:t>KOPERASI</a:t>
            </a:r>
            <a:r>
              <a:rPr lang="en-US" b="1" dirty="0">
                <a:solidFill>
                  <a:srgbClr val="49413E"/>
                </a:solidFill>
                <a:latin typeface="Barlow"/>
                <a:sym typeface="Barlow"/>
              </a:rPr>
              <a:t> DAN </a:t>
            </a:r>
            <a:r>
              <a:rPr lang="en-US" b="1" dirty="0" err="1">
                <a:solidFill>
                  <a:srgbClr val="49413E"/>
                </a:solidFill>
                <a:latin typeface="Barlow"/>
                <a:sym typeface="Barlow"/>
              </a:rPr>
              <a:t>UMKM</a:t>
            </a:r>
            <a:endParaRPr lang="en-US" b="1" dirty="0">
              <a:solidFill>
                <a:srgbClr val="49413E"/>
              </a:solidFill>
              <a:latin typeface="Barlow"/>
              <a:sym typeface="Barlow"/>
            </a:endParaRPr>
          </a:p>
        </p:txBody>
      </p:sp>
      <p:pic>
        <p:nvPicPr>
          <p:cNvPr id="5" name="Picture 4"/>
          <p:cNvPicPr>
            <a:picLocks noChangeAspect="1"/>
          </p:cNvPicPr>
          <p:nvPr/>
        </p:nvPicPr>
        <p:blipFill>
          <a:blip r:embed="rId4"/>
          <a:stretch>
            <a:fillRect/>
          </a:stretch>
        </p:blipFill>
        <p:spPr>
          <a:xfrm>
            <a:off x="0" y="3949284"/>
            <a:ext cx="1682642" cy="1572904"/>
          </a:xfrm>
          <a:prstGeom prst="rect">
            <a:avLst/>
          </a:prstGeom>
        </p:spPr>
      </p:pic>
      <p:pic>
        <p:nvPicPr>
          <p:cNvPr id="11" name="Google Shape;593;p53"/>
          <p:cNvPicPr preferRelativeResize="0"/>
          <p:nvPr/>
        </p:nvPicPr>
        <p:blipFill rotWithShape="1">
          <a:blip r:embed="rId5">
            <a:alphaModFix/>
          </a:blip>
          <a:srcRect l="37061" r="36094"/>
          <a:stretch/>
        </p:blipFill>
        <p:spPr>
          <a:xfrm flipH="1">
            <a:off x="11020087" y="3107425"/>
            <a:ext cx="1067138" cy="2236101"/>
          </a:xfrm>
          <a:prstGeom prst="rect">
            <a:avLst/>
          </a:prstGeom>
          <a:noFill/>
          <a:ln>
            <a:noFill/>
          </a:ln>
        </p:spPr>
      </p:pic>
      <p:sp>
        <p:nvSpPr>
          <p:cNvPr id="3" name="Oval 2"/>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05706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sz="2400" b="1" cap="all" dirty="0" smtClean="0"/>
              <a:t/>
            </a:r>
            <a:br>
              <a:rPr lang="en-US" sz="2400" b="1" cap="all" dirty="0" smtClean="0"/>
            </a:br>
            <a:r>
              <a:rPr lang="en-US" sz="2400" b="1" cap="all" dirty="0" smtClean="0"/>
              <a:t>3 </a:t>
            </a:r>
            <a:r>
              <a:rPr lang="en-US" sz="2400" b="1" cap="all" dirty="0" err="1"/>
              <a:t>MANFAAT</a:t>
            </a:r>
            <a:r>
              <a:rPr lang="en-US" sz="2400" b="1" cap="all" dirty="0"/>
              <a:t> </a:t>
            </a:r>
            <a:r>
              <a:rPr lang="en-US" sz="2400" b="1" cap="all" dirty="0" err="1"/>
              <a:t>KOPERASI</a:t>
            </a:r>
            <a:r>
              <a:rPr lang="en-US" sz="2400" b="1" cap="all" dirty="0"/>
              <a:t> </a:t>
            </a:r>
            <a:r>
              <a:rPr lang="en-US" sz="2400" b="1" cap="all" dirty="0" err="1"/>
              <a:t>BAGI</a:t>
            </a:r>
            <a:r>
              <a:rPr lang="en-US" sz="2400" b="1" cap="all" dirty="0"/>
              <a:t> </a:t>
            </a:r>
            <a:r>
              <a:rPr lang="en-US" sz="2400" b="1" cap="all" dirty="0" err="1"/>
              <a:t>PELAKU</a:t>
            </a:r>
            <a:r>
              <a:rPr lang="en-US" sz="2400" b="1" cap="all" dirty="0"/>
              <a:t> USAHA DI INDONESIA</a:t>
            </a:r>
            <a:r>
              <a:rPr lang="en-US" sz="2400" dirty="0"/>
              <a:t/>
            </a:r>
            <a:br>
              <a:rPr lang="en-US" sz="2400" dirty="0"/>
            </a:br>
            <a:endParaRPr lang="en-US" sz="2400" dirty="0"/>
          </a:p>
        </p:txBody>
      </p:sp>
      <p:sp>
        <p:nvSpPr>
          <p:cNvPr id="3" name="Text Placeholder 2"/>
          <p:cNvSpPr>
            <a:spLocks noGrp="1"/>
          </p:cNvSpPr>
          <p:nvPr>
            <p:ph type="body" idx="1"/>
          </p:nvPr>
        </p:nvSpPr>
        <p:spPr>
          <a:xfrm>
            <a:off x="960000" y="1519402"/>
            <a:ext cx="10272000" cy="4938547"/>
          </a:xfrm>
          <a:solidFill>
            <a:schemeClr val="accent6">
              <a:lumMod val="20000"/>
              <a:lumOff val="80000"/>
            </a:schemeClr>
          </a:solidFill>
        </p:spPr>
        <p:txBody>
          <a:bodyPr/>
          <a:lstStyle/>
          <a:p>
            <a:pPr marL="186262" lvl="0" indent="0">
              <a:buNone/>
            </a:pPr>
            <a:endParaRPr lang="en-US" sz="2400" dirty="0" smtClean="0"/>
          </a:p>
          <a:p>
            <a:pPr marL="186262" lvl="0" indent="0">
              <a:buNone/>
            </a:pPr>
            <a:r>
              <a:rPr lang="en-US" sz="2400" dirty="0" smtClean="0"/>
              <a:t>2. </a:t>
            </a:r>
            <a:r>
              <a:rPr lang="en-US" sz="2400" b="1" dirty="0" err="1"/>
              <a:t>Kesempatan</a:t>
            </a:r>
            <a:r>
              <a:rPr lang="en-US" sz="2400" b="1" dirty="0"/>
              <a:t> </a:t>
            </a:r>
            <a:r>
              <a:rPr lang="en-US" sz="2400" b="1" dirty="0" err="1"/>
              <a:t>untuk</a:t>
            </a:r>
            <a:r>
              <a:rPr lang="en-US" sz="2400" b="1" dirty="0"/>
              <a:t> </a:t>
            </a:r>
            <a:r>
              <a:rPr lang="en-US" sz="2400" b="1" dirty="0" err="1"/>
              <a:t>mengikuti</a:t>
            </a:r>
            <a:r>
              <a:rPr lang="en-US" sz="2400" b="1" dirty="0"/>
              <a:t> </a:t>
            </a:r>
            <a:r>
              <a:rPr lang="en-US" sz="2400" b="1" dirty="0" err="1"/>
              <a:t>pelatihan</a:t>
            </a:r>
            <a:r>
              <a:rPr lang="en-US" sz="2400" b="1" dirty="0"/>
              <a:t> </a:t>
            </a:r>
            <a:r>
              <a:rPr lang="en-US" sz="2400" b="1" dirty="0" err="1"/>
              <a:t>perkembangan</a:t>
            </a:r>
            <a:r>
              <a:rPr lang="en-US" sz="2400" b="1" dirty="0"/>
              <a:t> </a:t>
            </a:r>
            <a:r>
              <a:rPr lang="en-US" sz="2400" b="1" dirty="0" err="1"/>
              <a:t>usaha</a:t>
            </a:r>
            <a:r>
              <a:rPr lang="en-US" sz="2400" b="1" dirty="0"/>
              <a:t> agar </a:t>
            </a:r>
            <a:r>
              <a:rPr lang="en-US" sz="2400" b="1" dirty="0" err="1"/>
              <a:t>produk</a:t>
            </a:r>
            <a:r>
              <a:rPr lang="en-US" sz="2400" b="1" dirty="0"/>
              <a:t> </a:t>
            </a:r>
            <a:r>
              <a:rPr lang="en-US" sz="2400" b="1" dirty="0" err="1"/>
              <a:t>serta</a:t>
            </a:r>
            <a:r>
              <a:rPr lang="en-US" sz="2400" b="1" dirty="0"/>
              <a:t> </a:t>
            </a:r>
            <a:r>
              <a:rPr lang="en-US" sz="2400" b="1" dirty="0" err="1"/>
              <a:t>manajemen</a:t>
            </a:r>
            <a:r>
              <a:rPr lang="en-US" sz="2400" b="1" dirty="0"/>
              <a:t> </a:t>
            </a:r>
            <a:r>
              <a:rPr lang="en-US" sz="2400" b="1" dirty="0" err="1"/>
              <a:t>UKM</a:t>
            </a:r>
            <a:r>
              <a:rPr lang="en-US" sz="2400" b="1" dirty="0"/>
              <a:t> </a:t>
            </a:r>
            <a:r>
              <a:rPr lang="en-US" sz="2400" b="1" dirty="0" err="1"/>
              <a:t>tersebut</a:t>
            </a:r>
            <a:r>
              <a:rPr lang="en-US" sz="2400" b="1" dirty="0"/>
              <a:t> </a:t>
            </a:r>
            <a:r>
              <a:rPr lang="en-US" sz="2400" b="1" dirty="0" err="1"/>
              <a:t>meningkat</a:t>
            </a:r>
            <a:r>
              <a:rPr lang="en-US" sz="2400" b="1" dirty="0"/>
              <a:t> </a:t>
            </a:r>
            <a:r>
              <a:rPr lang="en-US" sz="2400" b="1" dirty="0" err="1"/>
              <a:t>kualitasnya</a:t>
            </a:r>
            <a:r>
              <a:rPr lang="en-US" sz="2400" b="1" dirty="0"/>
              <a:t>.</a:t>
            </a:r>
            <a:endParaRPr lang="en-US" sz="2400" dirty="0"/>
          </a:p>
          <a:p>
            <a:pPr marL="186262" indent="0">
              <a:buNone/>
            </a:pPr>
            <a:endParaRPr lang="en-US" sz="2400" dirty="0"/>
          </a:p>
          <a:p>
            <a:pPr marL="186262" indent="0">
              <a:buNone/>
            </a:pPr>
            <a:r>
              <a:rPr lang="en-US" sz="2400" dirty="0" err="1" smtClean="0"/>
              <a:t>Koperasi</a:t>
            </a:r>
            <a:r>
              <a:rPr lang="en-US" sz="2400" dirty="0" smtClean="0"/>
              <a:t> </a:t>
            </a:r>
            <a:r>
              <a:rPr lang="en-US" sz="2400" dirty="0" err="1"/>
              <a:t>menjadi</a:t>
            </a:r>
            <a:r>
              <a:rPr lang="en-US" sz="2400" dirty="0"/>
              <a:t> </a:t>
            </a:r>
            <a:r>
              <a:rPr lang="en-US" sz="2400" dirty="0" err="1"/>
              <a:t>prioritas</a:t>
            </a:r>
            <a:r>
              <a:rPr lang="en-US" sz="2400" dirty="0"/>
              <a:t> </a:t>
            </a:r>
            <a:r>
              <a:rPr lang="en-US" sz="2400" dirty="0" err="1"/>
              <a:t>lembaga</a:t>
            </a:r>
            <a:r>
              <a:rPr lang="en-US" sz="2400" dirty="0"/>
              <a:t> </a:t>
            </a:r>
            <a:r>
              <a:rPr lang="en-US" sz="2400" dirty="0" err="1"/>
              <a:t>perekonomian</a:t>
            </a:r>
            <a:r>
              <a:rPr lang="en-US" sz="2400" dirty="0"/>
              <a:t> di </a:t>
            </a:r>
            <a:r>
              <a:rPr lang="en-US" sz="2400" dirty="0" err="1"/>
              <a:t>banyak</a:t>
            </a:r>
            <a:r>
              <a:rPr lang="en-US" sz="2400" dirty="0"/>
              <a:t> </a:t>
            </a:r>
            <a:r>
              <a:rPr lang="en-US" sz="2400" dirty="0" err="1"/>
              <a:t>negara</a:t>
            </a:r>
            <a:r>
              <a:rPr lang="en-US" sz="2400" dirty="0"/>
              <a:t>, </a:t>
            </a:r>
            <a:r>
              <a:rPr lang="en-US" sz="2400" dirty="0" err="1"/>
              <a:t>termasuk</a:t>
            </a:r>
            <a:r>
              <a:rPr lang="en-US" sz="2400" dirty="0"/>
              <a:t> Indonesia. </a:t>
            </a:r>
            <a:r>
              <a:rPr lang="en-US" sz="2400" dirty="0" err="1"/>
              <a:t>Maka</a:t>
            </a:r>
            <a:r>
              <a:rPr lang="en-US" sz="2400" dirty="0"/>
              <a:t> </a:t>
            </a:r>
            <a:r>
              <a:rPr lang="en-US" sz="2400" b="1" dirty="0" err="1"/>
              <a:t>banyak</a:t>
            </a:r>
            <a:r>
              <a:rPr lang="en-US" sz="2400" b="1" dirty="0"/>
              <a:t> </a:t>
            </a:r>
            <a:r>
              <a:rPr lang="en-US" sz="2400" b="1" dirty="0" err="1"/>
              <a:t>pelatihan</a:t>
            </a:r>
            <a:r>
              <a:rPr lang="en-US" sz="2400" b="1" dirty="0"/>
              <a:t> </a:t>
            </a:r>
            <a:r>
              <a:rPr lang="en-US" sz="2400" b="1" dirty="0" err="1"/>
              <a:t>tidak</a:t>
            </a:r>
            <a:r>
              <a:rPr lang="en-US" sz="2400" b="1" dirty="0"/>
              <a:t> </a:t>
            </a:r>
            <a:r>
              <a:rPr lang="en-US" sz="2400" b="1" dirty="0" err="1"/>
              <a:t>dipungut</a:t>
            </a:r>
            <a:r>
              <a:rPr lang="en-US" sz="2400" b="1" dirty="0"/>
              <a:t> </a:t>
            </a:r>
            <a:r>
              <a:rPr lang="en-US" sz="2400" b="1" dirty="0" err="1"/>
              <a:t>biaya</a:t>
            </a:r>
            <a:r>
              <a:rPr lang="en-US" sz="2400" b="1" dirty="0"/>
              <a:t> yang </a:t>
            </a:r>
            <a:r>
              <a:rPr lang="en-US" sz="2400" b="1" dirty="0" err="1"/>
              <a:t>diadakan</a:t>
            </a:r>
            <a:r>
              <a:rPr lang="en-US" sz="2400" b="1" dirty="0"/>
              <a:t> </a:t>
            </a:r>
            <a:r>
              <a:rPr lang="en-US" sz="2400" b="1" dirty="0" err="1"/>
              <a:t>oleh</a:t>
            </a:r>
            <a:r>
              <a:rPr lang="en-US" sz="2400" b="1" dirty="0"/>
              <a:t> </a:t>
            </a:r>
            <a:r>
              <a:rPr lang="en-US" sz="2400" b="1" dirty="0" err="1"/>
              <a:t>koperasi</a:t>
            </a:r>
            <a:r>
              <a:rPr lang="en-US" sz="2400" b="1" dirty="0"/>
              <a:t> </a:t>
            </a:r>
            <a:r>
              <a:rPr lang="en-US" sz="2400" b="1" dirty="0" err="1"/>
              <a:t>bekerja</a:t>
            </a:r>
            <a:r>
              <a:rPr lang="en-US" sz="2400" b="1" dirty="0"/>
              <a:t> </a:t>
            </a:r>
            <a:r>
              <a:rPr lang="en-US" sz="2400" b="1" dirty="0" err="1"/>
              <a:t>sama</a:t>
            </a:r>
            <a:r>
              <a:rPr lang="en-US" sz="2400" b="1" dirty="0"/>
              <a:t> </a:t>
            </a:r>
            <a:r>
              <a:rPr lang="en-US" sz="2400" b="1" dirty="0" err="1"/>
              <a:t>dengan</a:t>
            </a:r>
            <a:r>
              <a:rPr lang="en-US" sz="2400" b="1" dirty="0"/>
              <a:t> </a:t>
            </a:r>
            <a:r>
              <a:rPr lang="en-US" sz="2400" b="1" dirty="0" err="1"/>
              <a:t>lembaga</a:t>
            </a:r>
            <a:r>
              <a:rPr lang="en-US" sz="2400" b="1" dirty="0"/>
              <a:t> </a:t>
            </a:r>
            <a:r>
              <a:rPr lang="en-US" sz="2400" b="1" dirty="0" err="1"/>
              <a:t>pemerintahan</a:t>
            </a:r>
            <a:r>
              <a:rPr lang="en-US" sz="2400" b="1" dirty="0"/>
              <a:t>.</a:t>
            </a:r>
          </a:p>
          <a:p>
            <a:r>
              <a:rPr lang="en-US" sz="2400" dirty="0" err="1"/>
              <a:t>Kesempatan</a:t>
            </a:r>
            <a:r>
              <a:rPr lang="en-US" sz="2400" dirty="0"/>
              <a:t> </a:t>
            </a:r>
            <a:r>
              <a:rPr lang="en-US" sz="2400" dirty="0" err="1"/>
              <a:t>tersebut</a:t>
            </a:r>
            <a:r>
              <a:rPr lang="en-US" sz="2400" dirty="0"/>
              <a:t> </a:t>
            </a:r>
            <a:r>
              <a:rPr lang="en-US" sz="2400" dirty="0" err="1"/>
              <a:t>sangat</a:t>
            </a:r>
            <a:r>
              <a:rPr lang="en-US" sz="2400" dirty="0"/>
              <a:t> </a:t>
            </a:r>
            <a:r>
              <a:rPr lang="en-US" sz="2400" dirty="0" err="1"/>
              <a:t>bermanfaat</a:t>
            </a:r>
            <a:r>
              <a:rPr lang="en-US" sz="2400" dirty="0"/>
              <a:t> </a:t>
            </a:r>
            <a:r>
              <a:rPr lang="en-US" sz="2400" dirty="0" err="1"/>
              <a:t>bagi</a:t>
            </a:r>
            <a:r>
              <a:rPr lang="en-US" sz="2400" dirty="0"/>
              <a:t> </a:t>
            </a:r>
            <a:r>
              <a:rPr lang="en-US" sz="2400" dirty="0" err="1"/>
              <a:t>masa</a:t>
            </a:r>
            <a:r>
              <a:rPr lang="en-US" sz="2400" dirty="0"/>
              <a:t> </a:t>
            </a:r>
            <a:r>
              <a:rPr lang="en-US" sz="2400" dirty="0" err="1"/>
              <a:t>depan</a:t>
            </a:r>
            <a:r>
              <a:rPr lang="en-US" sz="2400" dirty="0"/>
              <a:t> </a:t>
            </a:r>
            <a:r>
              <a:rPr lang="en-US" sz="2400" dirty="0" err="1"/>
              <a:t>usaha</a:t>
            </a:r>
            <a:r>
              <a:rPr lang="en-US" sz="2400" dirty="0"/>
              <a:t>. </a:t>
            </a:r>
            <a:r>
              <a:rPr lang="en-US" sz="2400" dirty="0" err="1"/>
              <a:t>Terutama</a:t>
            </a:r>
            <a:r>
              <a:rPr lang="en-US" sz="2400" dirty="0"/>
              <a:t> </a:t>
            </a:r>
            <a:r>
              <a:rPr lang="en-US" sz="2400" dirty="0" err="1"/>
              <a:t>usaha</a:t>
            </a:r>
            <a:r>
              <a:rPr lang="en-US" sz="2400" dirty="0"/>
              <a:t> yang </a:t>
            </a:r>
            <a:r>
              <a:rPr lang="en-US" sz="2400" dirty="0" err="1"/>
              <a:t>masih</a:t>
            </a:r>
            <a:r>
              <a:rPr lang="en-US" sz="2400" dirty="0"/>
              <a:t> </a:t>
            </a:r>
            <a:r>
              <a:rPr lang="en-US" sz="2400" dirty="0" err="1"/>
              <a:t>digolongkan</a:t>
            </a:r>
            <a:r>
              <a:rPr lang="en-US" sz="2400" dirty="0"/>
              <a:t> </a:t>
            </a:r>
            <a:r>
              <a:rPr lang="en-US" sz="2400" dirty="0" err="1"/>
              <a:t>sebagai</a:t>
            </a:r>
            <a:r>
              <a:rPr lang="en-US" sz="2400" dirty="0"/>
              <a:t> </a:t>
            </a:r>
            <a:r>
              <a:rPr lang="en-US" sz="2400" dirty="0" err="1"/>
              <a:t>UMKM</a:t>
            </a:r>
            <a:r>
              <a:rPr lang="en-US" sz="2400" dirty="0"/>
              <a:t> (</a:t>
            </a:r>
            <a:r>
              <a:rPr lang="en-US" sz="2400" dirty="0" err="1"/>
              <a:t>kecil</a:t>
            </a:r>
            <a:r>
              <a:rPr lang="en-US" sz="2400" dirty="0"/>
              <a:t> </a:t>
            </a:r>
            <a:r>
              <a:rPr lang="en-US" sz="2400" dirty="0" err="1"/>
              <a:t>dan</a:t>
            </a:r>
            <a:r>
              <a:rPr lang="en-US" sz="2400" dirty="0"/>
              <a:t> </a:t>
            </a:r>
            <a:r>
              <a:rPr lang="en-US" sz="2400" dirty="0" err="1"/>
              <a:t>menengah</a:t>
            </a:r>
            <a:r>
              <a:rPr lang="en-US" sz="2400" dirty="0"/>
              <a:t>). </a:t>
            </a:r>
            <a:r>
              <a:rPr lang="en-US" sz="2400" dirty="0" err="1"/>
              <a:t>Kebanyakan</a:t>
            </a:r>
            <a:r>
              <a:rPr lang="en-US" sz="2400" dirty="0"/>
              <a:t> </a:t>
            </a:r>
            <a:r>
              <a:rPr lang="en-US" sz="2400" dirty="0" err="1"/>
              <a:t>pelatihan</a:t>
            </a:r>
            <a:r>
              <a:rPr lang="en-US" sz="2400" dirty="0"/>
              <a:t> </a:t>
            </a:r>
            <a:r>
              <a:rPr lang="en-US" sz="2400" dirty="0" err="1"/>
              <a:t>itu</a:t>
            </a:r>
            <a:r>
              <a:rPr lang="en-US" sz="2400" dirty="0"/>
              <a:t> </a:t>
            </a:r>
            <a:r>
              <a:rPr lang="en-US" sz="2400" dirty="0" err="1"/>
              <a:t>ditujukan</a:t>
            </a:r>
            <a:r>
              <a:rPr lang="en-US" sz="2400" dirty="0"/>
              <a:t> </a:t>
            </a:r>
            <a:r>
              <a:rPr lang="en-US" sz="2400" dirty="0" err="1"/>
              <a:t>bagi</a:t>
            </a:r>
            <a:r>
              <a:rPr lang="en-US" sz="2400" dirty="0"/>
              <a:t> </a:t>
            </a:r>
            <a:r>
              <a:rPr lang="en-US" sz="2400" dirty="0" err="1"/>
              <a:t>pelaku</a:t>
            </a:r>
            <a:r>
              <a:rPr lang="en-US" sz="2400" dirty="0"/>
              <a:t> </a:t>
            </a:r>
            <a:r>
              <a:rPr lang="en-US" sz="2400" dirty="0" err="1"/>
              <a:t>usaha</a:t>
            </a:r>
            <a:r>
              <a:rPr lang="en-US" sz="2400" dirty="0"/>
              <a:t> </a:t>
            </a:r>
            <a:r>
              <a:rPr lang="en-US" sz="2400" dirty="0" err="1"/>
              <a:t>kecil</a:t>
            </a:r>
            <a:r>
              <a:rPr lang="en-US" sz="2400" dirty="0"/>
              <a:t> </a:t>
            </a:r>
            <a:r>
              <a:rPr lang="en-US" sz="2400" dirty="0" err="1"/>
              <a:t>dan</a:t>
            </a:r>
            <a:r>
              <a:rPr lang="en-US" sz="2400" dirty="0"/>
              <a:t> </a:t>
            </a:r>
            <a:r>
              <a:rPr lang="en-US" sz="2400" dirty="0" err="1"/>
              <a:t>menengah</a:t>
            </a:r>
            <a:r>
              <a:rPr lang="en-US" sz="2400" dirty="0"/>
              <a:t> yang </a:t>
            </a:r>
            <a:r>
              <a:rPr lang="en-US" sz="2400" b="1" dirty="0" err="1"/>
              <a:t>diusahakan</a:t>
            </a:r>
            <a:r>
              <a:rPr lang="en-US" sz="2400" b="1" dirty="0"/>
              <a:t> </a:t>
            </a:r>
            <a:r>
              <a:rPr lang="en-US" sz="2400" b="1" dirty="0" err="1"/>
              <a:t>terus</a:t>
            </a:r>
            <a:r>
              <a:rPr lang="en-US" sz="2400" b="1" dirty="0"/>
              <a:t> </a:t>
            </a:r>
            <a:r>
              <a:rPr lang="en-US" sz="2400" b="1" dirty="0" err="1"/>
              <a:t>bertumbuh</a:t>
            </a:r>
            <a:r>
              <a:rPr lang="en-US" sz="2400" b="1" dirty="0"/>
              <a:t> </a:t>
            </a:r>
            <a:r>
              <a:rPr lang="en-US" sz="2400" dirty="0"/>
              <a:t>di Indonesia.</a:t>
            </a:r>
          </a:p>
          <a:p>
            <a:r>
              <a:rPr lang="en-US" sz="2400" dirty="0" err="1"/>
              <a:t>Jenis</a:t>
            </a:r>
            <a:r>
              <a:rPr lang="en-US" sz="2400" dirty="0"/>
              <a:t> </a:t>
            </a:r>
            <a:r>
              <a:rPr lang="en-US" sz="2400" dirty="0" err="1"/>
              <a:t>pelatihannya</a:t>
            </a:r>
            <a:r>
              <a:rPr lang="en-US" sz="2400" dirty="0"/>
              <a:t> pun </a:t>
            </a:r>
            <a:r>
              <a:rPr lang="en-US" sz="2400" b="1" dirty="0" err="1"/>
              <a:t>macam-macam</a:t>
            </a:r>
            <a:r>
              <a:rPr lang="en-US" sz="2400" b="1" dirty="0"/>
              <a:t>, </a:t>
            </a:r>
            <a:r>
              <a:rPr lang="en-US" sz="2400" b="1" dirty="0" err="1"/>
              <a:t>dari</a:t>
            </a:r>
            <a:r>
              <a:rPr lang="en-US" sz="2400" b="1" dirty="0"/>
              <a:t> </a:t>
            </a:r>
            <a:r>
              <a:rPr lang="en-US" sz="2400" b="1" dirty="0" err="1"/>
              <a:t>mulai</a:t>
            </a:r>
            <a:r>
              <a:rPr lang="en-US" sz="2400" b="1" dirty="0"/>
              <a:t> </a:t>
            </a:r>
            <a:r>
              <a:rPr lang="en-US" sz="2400" b="1" dirty="0" err="1"/>
              <a:t>pelatihan</a:t>
            </a:r>
            <a:r>
              <a:rPr lang="en-US" sz="2400" b="1" dirty="0"/>
              <a:t> </a:t>
            </a:r>
            <a:r>
              <a:rPr lang="en-US" sz="2400" b="1" dirty="0" err="1"/>
              <a:t>manajemen</a:t>
            </a:r>
            <a:r>
              <a:rPr lang="en-US" sz="2400" b="1" dirty="0"/>
              <a:t> </a:t>
            </a:r>
            <a:r>
              <a:rPr lang="en-US" sz="2400" b="1" dirty="0" err="1"/>
              <a:t>usaha</a:t>
            </a:r>
            <a:r>
              <a:rPr lang="en-US" sz="2400" b="1" dirty="0"/>
              <a:t>, </a:t>
            </a:r>
            <a:r>
              <a:rPr lang="en-US" sz="2400" b="1" dirty="0" err="1"/>
              <a:t>keuangan</a:t>
            </a:r>
            <a:r>
              <a:rPr lang="en-US" sz="2400" b="1" dirty="0"/>
              <a:t>, </a:t>
            </a:r>
            <a:r>
              <a:rPr lang="en-US" sz="2400" b="1" dirty="0" err="1"/>
              <a:t>kemasan</a:t>
            </a:r>
            <a:r>
              <a:rPr lang="en-US" sz="2400" b="1" dirty="0"/>
              <a:t> </a:t>
            </a:r>
            <a:r>
              <a:rPr lang="en-US" sz="2400" b="1" dirty="0" err="1"/>
              <a:t>dan</a:t>
            </a:r>
            <a:r>
              <a:rPr lang="en-US" sz="2400" b="1" dirty="0"/>
              <a:t> </a:t>
            </a:r>
            <a:r>
              <a:rPr lang="en-US" sz="2400" b="1" dirty="0" err="1"/>
              <a:t>kualitas</a:t>
            </a:r>
            <a:r>
              <a:rPr lang="en-US" sz="2400" b="1" dirty="0"/>
              <a:t> </a:t>
            </a:r>
            <a:r>
              <a:rPr lang="en-US" sz="2400" b="1" dirty="0" err="1"/>
              <a:t>produk</a:t>
            </a:r>
            <a:r>
              <a:rPr lang="en-US" sz="2400" b="1" dirty="0"/>
              <a:t>. </a:t>
            </a:r>
            <a:r>
              <a:rPr lang="en-US" sz="2400" b="1" dirty="0" err="1"/>
              <a:t>Bahkan</a:t>
            </a:r>
            <a:r>
              <a:rPr lang="en-US" sz="2400" b="1" dirty="0"/>
              <a:t> </a:t>
            </a:r>
            <a:r>
              <a:rPr lang="en-US" sz="2400" b="1" dirty="0" err="1"/>
              <a:t>pelatihan</a:t>
            </a:r>
            <a:r>
              <a:rPr lang="en-US" sz="2400" b="1" dirty="0"/>
              <a:t> </a:t>
            </a:r>
            <a:r>
              <a:rPr lang="en-US" sz="2400" b="1" dirty="0" err="1"/>
              <a:t>perizinan</a:t>
            </a:r>
            <a:r>
              <a:rPr lang="en-US" sz="2400" b="1" dirty="0"/>
              <a:t> </a:t>
            </a:r>
            <a:r>
              <a:rPr lang="en-US" sz="2400" b="1" dirty="0" err="1"/>
              <a:t>usaha</a:t>
            </a:r>
            <a:r>
              <a:rPr lang="en-US" sz="2400" b="1" dirty="0"/>
              <a:t>, </a:t>
            </a:r>
            <a:r>
              <a:rPr lang="en-US" sz="2400" b="1" dirty="0" err="1"/>
              <a:t>kehalalan</a:t>
            </a:r>
            <a:r>
              <a:rPr lang="en-US" sz="2400" b="1" dirty="0"/>
              <a:t> </a:t>
            </a:r>
            <a:r>
              <a:rPr lang="en-US" sz="2400" b="1" dirty="0" err="1"/>
              <a:t>serta</a:t>
            </a:r>
            <a:r>
              <a:rPr lang="en-US" sz="2400" b="1" dirty="0"/>
              <a:t> proses </a:t>
            </a:r>
            <a:r>
              <a:rPr lang="en-US" sz="2400" b="1" dirty="0" err="1"/>
              <a:t>ekspor</a:t>
            </a:r>
            <a:r>
              <a:rPr lang="en-US" sz="2400" b="1" dirty="0"/>
              <a:t> </a:t>
            </a:r>
            <a:r>
              <a:rPr lang="en-US" sz="2400" b="1" dirty="0" err="1"/>
              <a:t>ke</a:t>
            </a:r>
            <a:r>
              <a:rPr lang="en-US" sz="2400" b="1" dirty="0"/>
              <a:t> </a:t>
            </a:r>
            <a:r>
              <a:rPr lang="en-US" sz="2400" b="1" dirty="0" err="1"/>
              <a:t>luar</a:t>
            </a:r>
            <a:r>
              <a:rPr lang="en-US" sz="2400" b="1" dirty="0"/>
              <a:t> </a:t>
            </a:r>
            <a:r>
              <a:rPr lang="en-US" sz="2400" b="1" dirty="0" err="1"/>
              <a:t>negeri</a:t>
            </a:r>
            <a:r>
              <a:rPr lang="en-US" sz="2400" b="1" dirty="0"/>
              <a:t> pun </a:t>
            </a:r>
            <a:r>
              <a:rPr lang="en-US" sz="2400" b="1" dirty="0" err="1"/>
              <a:t>ada</a:t>
            </a:r>
            <a:r>
              <a:rPr lang="en-US" sz="2400" b="1" dirty="0"/>
              <a:t>.</a:t>
            </a:r>
          </a:p>
          <a:p>
            <a:endParaRPr lang="en-US" sz="2400" dirty="0"/>
          </a:p>
        </p:txBody>
      </p:sp>
      <p:pic>
        <p:nvPicPr>
          <p:cNvPr id="4" name="Google Shape;1744;p69"/>
          <p:cNvPicPr preferRelativeResize="0"/>
          <p:nvPr/>
        </p:nvPicPr>
        <p:blipFill rotWithShape="1">
          <a:blip r:embed="rId2">
            <a:alphaModFix/>
          </a:blip>
          <a:srcRect l="37127" r="23307"/>
          <a:stretch/>
        </p:blipFill>
        <p:spPr>
          <a:xfrm rot="-2318451">
            <a:off x="10739376" y="4531425"/>
            <a:ext cx="1485699" cy="1824776"/>
          </a:xfrm>
          <a:prstGeom prst="rect">
            <a:avLst/>
          </a:prstGeom>
          <a:noFill/>
          <a:ln>
            <a:noFill/>
          </a:ln>
        </p:spPr>
      </p:pic>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27540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lumMod val="20000"/>
              <a:lumOff val="80000"/>
            </a:schemeClr>
          </a:solidFill>
        </p:spPr>
        <p:txBody>
          <a:bodyPr/>
          <a:lstStyle/>
          <a:p>
            <a:r>
              <a:rPr lang="en-US" sz="2400" b="1" cap="all" dirty="0" smtClean="0"/>
              <a:t/>
            </a:r>
            <a:br>
              <a:rPr lang="en-US" sz="2400" b="1" cap="all" dirty="0" smtClean="0"/>
            </a:br>
            <a:r>
              <a:rPr lang="en-US" sz="2400" b="1" cap="all" dirty="0" smtClean="0"/>
              <a:t>3 </a:t>
            </a:r>
            <a:r>
              <a:rPr lang="en-US" sz="2400" b="1" cap="all" dirty="0" err="1"/>
              <a:t>MANFAAT</a:t>
            </a:r>
            <a:r>
              <a:rPr lang="en-US" sz="2400" b="1" cap="all" dirty="0"/>
              <a:t> </a:t>
            </a:r>
            <a:r>
              <a:rPr lang="en-US" sz="2400" b="1" cap="all" dirty="0" err="1"/>
              <a:t>KOPERASI</a:t>
            </a:r>
            <a:r>
              <a:rPr lang="en-US" sz="2400" b="1" cap="all" dirty="0"/>
              <a:t> </a:t>
            </a:r>
            <a:r>
              <a:rPr lang="en-US" sz="2400" b="1" cap="all" dirty="0" err="1"/>
              <a:t>BAGI</a:t>
            </a:r>
            <a:r>
              <a:rPr lang="en-US" sz="2400" b="1" cap="all" dirty="0"/>
              <a:t> </a:t>
            </a:r>
            <a:r>
              <a:rPr lang="en-US" sz="2400" b="1" cap="all" dirty="0" err="1"/>
              <a:t>PELAKU</a:t>
            </a:r>
            <a:r>
              <a:rPr lang="en-US" sz="2400" b="1" cap="all" dirty="0"/>
              <a:t> USAHA DI INDONESIA</a:t>
            </a:r>
            <a:r>
              <a:rPr lang="en-US" sz="2400" dirty="0"/>
              <a:t/>
            </a:r>
            <a:br>
              <a:rPr lang="en-US" sz="2400" dirty="0"/>
            </a:br>
            <a:endParaRPr lang="en-US" sz="2400" dirty="0"/>
          </a:p>
        </p:txBody>
      </p:sp>
      <p:sp>
        <p:nvSpPr>
          <p:cNvPr id="3" name="Text Placeholder 2"/>
          <p:cNvSpPr>
            <a:spLocks noGrp="1"/>
          </p:cNvSpPr>
          <p:nvPr>
            <p:ph type="body" idx="1"/>
          </p:nvPr>
        </p:nvSpPr>
        <p:spPr>
          <a:solidFill>
            <a:schemeClr val="accent6">
              <a:lumMod val="20000"/>
              <a:lumOff val="80000"/>
            </a:schemeClr>
          </a:solidFill>
        </p:spPr>
        <p:txBody>
          <a:bodyPr/>
          <a:lstStyle/>
          <a:p>
            <a:pPr lvl="0"/>
            <a:r>
              <a:rPr lang="en-US" sz="2400" b="1" dirty="0" smtClean="0"/>
              <a:t>3. </a:t>
            </a:r>
            <a:r>
              <a:rPr lang="en-US" sz="2400" b="1" dirty="0" err="1" smtClean="0"/>
              <a:t>Menumbuhkan</a:t>
            </a:r>
            <a:r>
              <a:rPr lang="en-US" sz="2400" b="1" dirty="0" smtClean="0"/>
              <a:t> </a:t>
            </a:r>
            <a:r>
              <a:rPr lang="en-US" sz="2400" b="1" dirty="0" err="1" smtClean="0"/>
              <a:t>etos</a:t>
            </a:r>
            <a:r>
              <a:rPr lang="en-US" sz="2400" b="1" dirty="0" smtClean="0"/>
              <a:t> </a:t>
            </a:r>
            <a:r>
              <a:rPr lang="en-US" sz="2400" b="1" dirty="0" err="1" smtClean="0"/>
              <a:t>kemandirian</a:t>
            </a:r>
            <a:r>
              <a:rPr lang="en-US" sz="2400" b="1" dirty="0"/>
              <a:t>/</a:t>
            </a:r>
            <a:r>
              <a:rPr lang="en-US" sz="2400" b="1" dirty="0" err="1" smtClean="0"/>
              <a:t>tanggung</a:t>
            </a:r>
            <a:r>
              <a:rPr lang="en-US" sz="2400" b="1" dirty="0" smtClean="0"/>
              <a:t> </a:t>
            </a:r>
            <a:r>
              <a:rPr lang="en-US" sz="2400" b="1" dirty="0" err="1" smtClean="0"/>
              <a:t>jawab</a:t>
            </a:r>
            <a:r>
              <a:rPr lang="en-US" sz="2400" b="1" dirty="0" smtClean="0"/>
              <a:t>, </a:t>
            </a:r>
            <a:r>
              <a:rPr lang="en-US" sz="2400" b="1" dirty="0" err="1"/>
              <a:t>disiplin</a:t>
            </a:r>
            <a:r>
              <a:rPr lang="en-US" sz="2400" b="1" dirty="0"/>
              <a:t>, </a:t>
            </a:r>
            <a:r>
              <a:rPr lang="en-US" sz="2400" b="1" dirty="0" err="1"/>
              <a:t>pantang</a:t>
            </a:r>
            <a:r>
              <a:rPr lang="en-US" sz="2400" b="1" dirty="0"/>
              <a:t> </a:t>
            </a:r>
            <a:r>
              <a:rPr lang="en-US" sz="2400" b="1" dirty="0" err="1"/>
              <a:t>menyerah</a:t>
            </a:r>
            <a:r>
              <a:rPr lang="en-US" sz="2400" b="1" dirty="0"/>
              <a:t>, </a:t>
            </a:r>
            <a:r>
              <a:rPr lang="en-US" sz="2400" b="1" dirty="0" err="1"/>
              <a:t>semangat</a:t>
            </a:r>
            <a:r>
              <a:rPr lang="en-US" sz="2400" b="1" dirty="0"/>
              <a:t> </a:t>
            </a:r>
            <a:r>
              <a:rPr lang="en-US" sz="2400" b="1" dirty="0" err="1"/>
              <a:t>kerjasama</a:t>
            </a:r>
            <a:r>
              <a:rPr lang="en-US" sz="2400" b="1" dirty="0"/>
              <a:t> </a:t>
            </a:r>
            <a:r>
              <a:rPr lang="en-US" sz="2400" b="1" dirty="0" err="1"/>
              <a:t>untuk</a:t>
            </a:r>
            <a:r>
              <a:rPr lang="en-US" sz="2400" b="1" dirty="0"/>
              <a:t> </a:t>
            </a:r>
            <a:r>
              <a:rPr lang="en-US" sz="2400" b="1" dirty="0" err="1"/>
              <a:t>peningkatan</a:t>
            </a:r>
            <a:r>
              <a:rPr lang="en-US" sz="2400" b="1" dirty="0"/>
              <a:t> </a:t>
            </a:r>
            <a:r>
              <a:rPr lang="en-US" sz="2400" b="1" dirty="0" err="1"/>
              <a:t>finansial</a:t>
            </a:r>
            <a:r>
              <a:rPr lang="en-US" sz="2400" b="1" dirty="0"/>
              <a:t> </a:t>
            </a:r>
            <a:r>
              <a:rPr lang="en-US" sz="2400" b="1" dirty="0" err="1"/>
              <a:t>bagi</a:t>
            </a:r>
            <a:r>
              <a:rPr lang="en-US" sz="2400" b="1" dirty="0"/>
              <a:t> </a:t>
            </a:r>
            <a:r>
              <a:rPr lang="en-US" sz="2400" b="1" dirty="0" err="1"/>
              <a:t>seluruh</a:t>
            </a:r>
            <a:r>
              <a:rPr lang="en-US" sz="2400" b="1" dirty="0"/>
              <a:t> </a:t>
            </a:r>
            <a:r>
              <a:rPr lang="en-US" sz="2400" b="1" dirty="0" err="1"/>
              <a:t>anggota</a:t>
            </a:r>
            <a:endParaRPr lang="en-US" sz="2400" dirty="0"/>
          </a:p>
          <a:p>
            <a:r>
              <a:rPr lang="en-US" sz="2400" b="1" dirty="0" err="1"/>
              <a:t>UMKM</a:t>
            </a:r>
            <a:r>
              <a:rPr lang="en-US" sz="2400" b="1" dirty="0"/>
              <a:t> </a:t>
            </a:r>
            <a:r>
              <a:rPr lang="en-US" sz="2400" b="1" dirty="0" err="1"/>
              <a:t>bergabung</a:t>
            </a:r>
            <a:r>
              <a:rPr lang="en-US" sz="2400" b="1" dirty="0"/>
              <a:t> </a:t>
            </a:r>
            <a:r>
              <a:rPr lang="en-US" sz="2400" b="1" dirty="0" err="1"/>
              <a:t>ke</a:t>
            </a:r>
            <a:r>
              <a:rPr lang="en-US" sz="2400" b="1" dirty="0"/>
              <a:t> </a:t>
            </a:r>
            <a:r>
              <a:rPr lang="en-US" sz="2400" b="1" dirty="0" err="1"/>
              <a:t>koperasi</a:t>
            </a:r>
            <a:r>
              <a:rPr lang="en-US" sz="2400" b="1" dirty="0"/>
              <a:t> </a:t>
            </a:r>
            <a:r>
              <a:rPr lang="en-US" sz="2400" b="1" dirty="0" err="1"/>
              <a:t>untuk</a:t>
            </a:r>
            <a:r>
              <a:rPr lang="en-US" sz="2400" b="1" dirty="0"/>
              <a:t> </a:t>
            </a:r>
            <a:r>
              <a:rPr lang="en-US" sz="2400" b="1" dirty="0" err="1"/>
              <a:t>memperoleh</a:t>
            </a:r>
            <a:r>
              <a:rPr lang="en-US" sz="2400" b="1" dirty="0"/>
              <a:t> </a:t>
            </a:r>
            <a:r>
              <a:rPr lang="en-US" sz="2400" b="1" dirty="0" err="1"/>
              <a:t>manfaat</a:t>
            </a:r>
            <a:r>
              <a:rPr lang="en-US" sz="2400" b="1" dirty="0"/>
              <a:t> </a:t>
            </a:r>
            <a:r>
              <a:rPr lang="en-US" sz="2400" dirty="0" err="1"/>
              <a:t>berupa</a:t>
            </a:r>
            <a:r>
              <a:rPr lang="en-US" sz="2400" dirty="0"/>
              <a:t> </a:t>
            </a:r>
            <a:r>
              <a:rPr lang="en-US" sz="2400" dirty="0" err="1"/>
              <a:t>etos</a:t>
            </a:r>
            <a:r>
              <a:rPr lang="en-US" sz="2400" dirty="0"/>
              <a:t> </a:t>
            </a:r>
            <a:r>
              <a:rPr lang="en-US" sz="2400" dirty="0" err="1"/>
              <a:t>kerja</a:t>
            </a:r>
            <a:r>
              <a:rPr lang="en-US" sz="2400" dirty="0"/>
              <a:t>. </a:t>
            </a:r>
            <a:r>
              <a:rPr lang="en-US" sz="2400" b="1" dirty="0" err="1"/>
              <a:t>Etos</a:t>
            </a:r>
            <a:r>
              <a:rPr lang="en-US" sz="2400" b="1" dirty="0"/>
              <a:t> </a:t>
            </a:r>
            <a:r>
              <a:rPr lang="en-US" sz="2400" b="1" dirty="0" err="1"/>
              <a:t>kerja</a:t>
            </a:r>
            <a:r>
              <a:rPr lang="en-US" sz="2400" dirty="0"/>
              <a:t> </a:t>
            </a:r>
            <a:r>
              <a:rPr lang="en-US" sz="2400" dirty="0" err="1"/>
              <a:t>tersebut</a:t>
            </a:r>
            <a:r>
              <a:rPr lang="en-US" sz="2400" b="1" dirty="0"/>
              <a:t> </a:t>
            </a:r>
            <a:r>
              <a:rPr lang="en-US" sz="2400" b="1" dirty="0" err="1"/>
              <a:t>seperti</a:t>
            </a:r>
            <a:r>
              <a:rPr lang="en-US" sz="2400" b="1" dirty="0"/>
              <a:t> </a:t>
            </a:r>
            <a:r>
              <a:rPr lang="en-US" sz="2400" b="1" dirty="0" err="1"/>
              <a:t>kemandirian</a:t>
            </a:r>
            <a:r>
              <a:rPr lang="en-US" sz="2400" b="1" dirty="0"/>
              <a:t>, </a:t>
            </a:r>
            <a:r>
              <a:rPr lang="en-US" sz="2400" b="1" dirty="0" err="1"/>
              <a:t>disiplin</a:t>
            </a:r>
            <a:r>
              <a:rPr lang="en-US" sz="2400" b="1" dirty="0"/>
              <a:t>, </a:t>
            </a:r>
            <a:r>
              <a:rPr lang="en-US" sz="2400" b="1" dirty="0" err="1"/>
              <a:t>dan</a:t>
            </a:r>
            <a:r>
              <a:rPr lang="en-US" sz="2400" b="1" dirty="0"/>
              <a:t> </a:t>
            </a:r>
            <a:r>
              <a:rPr lang="en-US" sz="2400" b="1" dirty="0" err="1"/>
              <a:t>pantang</a:t>
            </a:r>
            <a:r>
              <a:rPr lang="en-US" sz="2400" b="1" dirty="0"/>
              <a:t> </a:t>
            </a:r>
            <a:r>
              <a:rPr lang="en-US" sz="2400" b="1" dirty="0" err="1"/>
              <a:t>menyerah</a:t>
            </a:r>
            <a:r>
              <a:rPr lang="en-US" sz="2400" b="1" dirty="0"/>
              <a:t> </a:t>
            </a:r>
            <a:r>
              <a:rPr lang="en-US" sz="2400" b="1" dirty="0" err="1"/>
              <a:t>dalam</a:t>
            </a:r>
            <a:r>
              <a:rPr lang="en-US" sz="2400" b="1" dirty="0"/>
              <a:t> </a:t>
            </a:r>
            <a:r>
              <a:rPr lang="en-US" sz="2400" b="1" dirty="0" err="1"/>
              <a:t>menghadapi</a:t>
            </a:r>
            <a:r>
              <a:rPr lang="en-US" sz="2400" b="1" dirty="0"/>
              <a:t> </a:t>
            </a:r>
            <a:r>
              <a:rPr lang="en-US" sz="2400" b="1" dirty="0" err="1"/>
              <a:t>kendala</a:t>
            </a:r>
            <a:r>
              <a:rPr lang="en-US" sz="2400" b="1" dirty="0"/>
              <a:t> </a:t>
            </a:r>
            <a:r>
              <a:rPr lang="en-US" sz="2400" b="1" dirty="0" err="1"/>
              <a:t>saat</a:t>
            </a:r>
            <a:r>
              <a:rPr lang="en-US" sz="2400" b="1" dirty="0"/>
              <a:t> </a:t>
            </a:r>
            <a:r>
              <a:rPr lang="en-US" sz="2400" b="1" dirty="0" err="1"/>
              <a:t>mengembangkan</a:t>
            </a:r>
            <a:r>
              <a:rPr lang="en-US" sz="2400" b="1" dirty="0"/>
              <a:t> </a:t>
            </a:r>
            <a:r>
              <a:rPr lang="en-US" sz="2400" b="1" dirty="0" err="1"/>
              <a:t>usaha</a:t>
            </a:r>
            <a:r>
              <a:rPr lang="en-US" sz="2400" b="1" dirty="0"/>
              <a:t>, </a:t>
            </a:r>
            <a:r>
              <a:rPr lang="en-US" sz="2400" b="1" dirty="0" err="1"/>
              <a:t>dan</a:t>
            </a:r>
            <a:r>
              <a:rPr lang="en-US" sz="2400" b="1" dirty="0"/>
              <a:t> </a:t>
            </a:r>
            <a:r>
              <a:rPr lang="en-US" sz="2400" b="1" dirty="0" err="1"/>
              <a:t>semangat</a:t>
            </a:r>
            <a:r>
              <a:rPr lang="en-US" sz="2400" b="1" dirty="0"/>
              <a:t> </a:t>
            </a:r>
            <a:r>
              <a:rPr lang="en-US" sz="2400" b="1" dirty="0" err="1"/>
              <a:t>bekerja</a:t>
            </a:r>
            <a:r>
              <a:rPr lang="en-US" sz="2400" b="1" dirty="0"/>
              <a:t> </a:t>
            </a:r>
            <a:r>
              <a:rPr lang="en-US" sz="2400" b="1" dirty="0" err="1"/>
              <a:t>sama</a:t>
            </a:r>
            <a:r>
              <a:rPr lang="en-US" sz="2400" b="1" dirty="0"/>
              <a:t>.</a:t>
            </a:r>
          </a:p>
          <a:p>
            <a:r>
              <a:rPr lang="en-US" sz="2400" dirty="0" err="1"/>
              <a:t>Bagi</a:t>
            </a:r>
            <a:r>
              <a:rPr lang="en-US" sz="2400" dirty="0"/>
              <a:t> </a:t>
            </a:r>
            <a:r>
              <a:rPr lang="en-US" sz="2400" dirty="0" err="1"/>
              <a:t>usaha</a:t>
            </a:r>
            <a:r>
              <a:rPr lang="en-US" sz="2400" dirty="0"/>
              <a:t> </a:t>
            </a:r>
            <a:r>
              <a:rPr lang="en-US" sz="2400" dirty="0" err="1"/>
              <a:t>kecil</a:t>
            </a:r>
            <a:r>
              <a:rPr lang="en-US" sz="2400" dirty="0"/>
              <a:t> </a:t>
            </a:r>
            <a:r>
              <a:rPr lang="en-US" sz="2400" dirty="0" err="1"/>
              <a:t>dan</a:t>
            </a:r>
            <a:r>
              <a:rPr lang="en-US" sz="2400" dirty="0"/>
              <a:t> </a:t>
            </a:r>
            <a:r>
              <a:rPr lang="en-US" sz="2400" dirty="0" err="1"/>
              <a:t>menengah</a:t>
            </a:r>
            <a:r>
              <a:rPr lang="en-US" sz="2400" dirty="0"/>
              <a:t>, </a:t>
            </a:r>
            <a:r>
              <a:rPr lang="en-US" sz="2400" dirty="0" err="1"/>
              <a:t>etos</a:t>
            </a:r>
            <a:r>
              <a:rPr lang="en-US" sz="2400" dirty="0"/>
              <a:t> </a:t>
            </a:r>
            <a:r>
              <a:rPr lang="en-US" sz="2400" dirty="0" err="1"/>
              <a:t>kerja</a:t>
            </a:r>
            <a:r>
              <a:rPr lang="en-US" sz="2400" dirty="0"/>
              <a:t> </a:t>
            </a:r>
            <a:r>
              <a:rPr lang="en-US" sz="2400" dirty="0" err="1"/>
              <a:t>tersebut</a:t>
            </a:r>
            <a:r>
              <a:rPr lang="en-US" sz="2400" dirty="0"/>
              <a:t> </a:t>
            </a:r>
            <a:r>
              <a:rPr lang="en-US" sz="2400" dirty="0" err="1"/>
              <a:t>perlu</a:t>
            </a:r>
            <a:r>
              <a:rPr lang="en-US" sz="2400" dirty="0"/>
              <a:t> </a:t>
            </a:r>
            <a:r>
              <a:rPr lang="en-US" sz="2400" dirty="0" err="1"/>
              <a:t>dihadirkan</a:t>
            </a:r>
            <a:r>
              <a:rPr lang="en-US" sz="2400" dirty="0"/>
              <a:t> </a:t>
            </a:r>
            <a:r>
              <a:rPr lang="en-US" sz="2400" dirty="0" err="1"/>
              <a:t>sejak</a:t>
            </a:r>
            <a:r>
              <a:rPr lang="en-US" sz="2400" dirty="0"/>
              <a:t> </a:t>
            </a:r>
            <a:r>
              <a:rPr lang="en-US" sz="2400" dirty="0" err="1"/>
              <a:t>awal</a:t>
            </a:r>
            <a:r>
              <a:rPr lang="en-US" sz="2400" dirty="0"/>
              <a:t>. </a:t>
            </a:r>
            <a:r>
              <a:rPr lang="en-US" sz="2400" dirty="0" err="1"/>
              <a:t>Apalagi</a:t>
            </a:r>
            <a:r>
              <a:rPr lang="en-US" sz="2400" dirty="0"/>
              <a:t> </a:t>
            </a:r>
            <a:r>
              <a:rPr lang="en-US" sz="2400" b="1" dirty="0" err="1"/>
              <a:t>kebanyakan</a:t>
            </a:r>
            <a:r>
              <a:rPr lang="en-US" sz="2400" b="1" dirty="0"/>
              <a:t> </a:t>
            </a:r>
            <a:r>
              <a:rPr lang="en-US" sz="2400" b="1" dirty="0" err="1"/>
              <a:t>pelaku</a:t>
            </a:r>
            <a:r>
              <a:rPr lang="en-US" sz="2400" b="1" dirty="0"/>
              <a:t> </a:t>
            </a:r>
            <a:r>
              <a:rPr lang="en-US" sz="2400" b="1" dirty="0" err="1"/>
              <a:t>usaha</a:t>
            </a:r>
            <a:r>
              <a:rPr lang="en-US" sz="2400" b="1" dirty="0"/>
              <a:t> </a:t>
            </a:r>
            <a:r>
              <a:rPr lang="en-US" sz="2400" b="1" dirty="0" err="1"/>
              <a:t>memulainya</a:t>
            </a:r>
            <a:r>
              <a:rPr lang="en-US" sz="2400" b="1" dirty="0"/>
              <a:t> </a:t>
            </a:r>
            <a:r>
              <a:rPr lang="en-US" sz="2400" b="1" dirty="0" err="1"/>
              <a:t>dari</a:t>
            </a:r>
            <a:r>
              <a:rPr lang="en-US" sz="2400" b="1" dirty="0"/>
              <a:t> </a:t>
            </a:r>
            <a:r>
              <a:rPr lang="en-US" sz="2400" b="1" dirty="0" err="1"/>
              <a:t>nol</a:t>
            </a:r>
            <a:r>
              <a:rPr lang="en-US" sz="2400" b="1" dirty="0"/>
              <a:t> </a:t>
            </a:r>
            <a:r>
              <a:rPr lang="en-US" sz="2400" b="1" dirty="0" err="1"/>
              <a:t>atau</a:t>
            </a:r>
            <a:r>
              <a:rPr lang="en-US" sz="2400" b="1" dirty="0"/>
              <a:t> </a:t>
            </a:r>
            <a:r>
              <a:rPr lang="en-US" sz="2400" b="1" dirty="0" err="1"/>
              <a:t>tanpa</a:t>
            </a:r>
            <a:r>
              <a:rPr lang="en-US" sz="2400" b="1" dirty="0"/>
              <a:t> </a:t>
            </a:r>
            <a:r>
              <a:rPr lang="en-US" sz="2400" b="1" dirty="0" err="1"/>
              <a:t>pengalaman</a:t>
            </a:r>
            <a:r>
              <a:rPr lang="en-US" sz="2400" b="1" dirty="0"/>
              <a:t> </a:t>
            </a:r>
            <a:r>
              <a:rPr lang="en-US" sz="2400" b="1" dirty="0" err="1"/>
              <a:t>berbisnis</a:t>
            </a:r>
            <a:r>
              <a:rPr lang="en-US" sz="2400" b="1" dirty="0"/>
              <a:t>. </a:t>
            </a:r>
            <a:r>
              <a:rPr lang="en-US" sz="2400" b="1" dirty="0" err="1"/>
              <a:t>Bergabung</a:t>
            </a:r>
            <a:r>
              <a:rPr lang="en-US" sz="2400" b="1" dirty="0"/>
              <a:t> </a:t>
            </a:r>
            <a:r>
              <a:rPr lang="en-US" sz="2400" b="1" dirty="0" err="1"/>
              <a:t>dengan</a:t>
            </a:r>
            <a:r>
              <a:rPr lang="en-US" sz="2400" b="1" dirty="0"/>
              <a:t> </a:t>
            </a:r>
            <a:r>
              <a:rPr lang="en-US" sz="2400" b="1" dirty="0" err="1"/>
              <a:t>koperasi</a:t>
            </a:r>
            <a:r>
              <a:rPr lang="en-US" sz="2400" b="1" dirty="0"/>
              <a:t> </a:t>
            </a:r>
            <a:r>
              <a:rPr lang="en-US" sz="2400" b="1" dirty="0" err="1"/>
              <a:t>memudahkan</a:t>
            </a:r>
            <a:r>
              <a:rPr lang="en-US" sz="2400" b="1" dirty="0"/>
              <a:t> </a:t>
            </a:r>
            <a:r>
              <a:rPr lang="en-US" sz="2400" b="1" dirty="0" err="1"/>
              <a:t>etos</a:t>
            </a:r>
            <a:r>
              <a:rPr lang="en-US" sz="2400" b="1" dirty="0"/>
              <a:t> </a:t>
            </a:r>
            <a:r>
              <a:rPr lang="en-US" sz="2400" b="1" dirty="0" err="1"/>
              <a:t>kerja</a:t>
            </a:r>
            <a:r>
              <a:rPr lang="en-US" sz="2400" b="1" dirty="0"/>
              <a:t> </a:t>
            </a:r>
            <a:r>
              <a:rPr lang="en-US" sz="2400" b="1" dirty="0" err="1"/>
              <a:t>tumbuh</a:t>
            </a:r>
            <a:r>
              <a:rPr lang="en-US" sz="2400" b="1" dirty="0"/>
              <a:t> </a:t>
            </a:r>
            <a:r>
              <a:rPr lang="en-US" sz="2400" b="1" dirty="0" err="1"/>
              <a:t>dan</a:t>
            </a:r>
            <a:r>
              <a:rPr lang="en-US" sz="2400" b="1" dirty="0"/>
              <a:t> </a:t>
            </a:r>
            <a:r>
              <a:rPr lang="en-US" sz="2400" b="1" dirty="0" err="1"/>
              <a:t>menjadi</a:t>
            </a:r>
            <a:r>
              <a:rPr lang="en-US" sz="2400" b="1" dirty="0"/>
              <a:t> </a:t>
            </a:r>
            <a:r>
              <a:rPr lang="en-US" sz="2400" b="1" dirty="0" err="1"/>
              <a:t>budaya</a:t>
            </a:r>
            <a:r>
              <a:rPr lang="en-US" sz="2400" b="1" dirty="0"/>
              <a:t> </a:t>
            </a:r>
            <a:r>
              <a:rPr lang="en-US" sz="2400" b="1" dirty="0" err="1"/>
              <a:t>perusahaan</a:t>
            </a:r>
            <a:r>
              <a:rPr lang="en-US" sz="2400" b="1" dirty="0"/>
              <a:t>.</a:t>
            </a:r>
          </a:p>
          <a:p>
            <a:endParaRPr lang="en-US" sz="2400" dirty="0"/>
          </a:p>
        </p:txBody>
      </p:sp>
      <p:pic>
        <p:nvPicPr>
          <p:cNvPr id="4" name="Google Shape;1742;p69"/>
          <p:cNvPicPr preferRelativeResize="0"/>
          <p:nvPr/>
        </p:nvPicPr>
        <p:blipFill rotWithShape="1">
          <a:blip r:embed="rId2">
            <a:alphaModFix/>
          </a:blip>
          <a:srcRect l="26605" r="25791"/>
          <a:stretch/>
        </p:blipFill>
        <p:spPr>
          <a:xfrm>
            <a:off x="10442345" y="5265465"/>
            <a:ext cx="1271976" cy="1298426"/>
          </a:xfrm>
          <a:prstGeom prst="rect">
            <a:avLst/>
          </a:prstGeom>
          <a:noFill/>
          <a:ln>
            <a:noFill/>
          </a:ln>
        </p:spPr>
      </p:pic>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692610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71575" y="1647990"/>
            <a:ext cx="10146150" cy="3695535"/>
          </a:xfrm>
          <a:solidFill>
            <a:schemeClr val="accent6">
              <a:lumMod val="20000"/>
              <a:lumOff val="80000"/>
            </a:schemeClr>
          </a:solidFill>
        </p:spPr>
        <p:txBody>
          <a:bodyPr/>
          <a:lstStyle/>
          <a:p>
            <a:pPr marL="186262" indent="0">
              <a:buNone/>
            </a:pPr>
            <a:r>
              <a:rPr lang="en-US" dirty="0" smtClean="0"/>
              <a:t>“</a:t>
            </a:r>
            <a:r>
              <a:rPr lang="en-US" b="1" dirty="0" err="1"/>
              <a:t>K</a:t>
            </a:r>
            <a:r>
              <a:rPr lang="en-US" b="1" dirty="0" err="1" smtClean="0"/>
              <a:t>operasi</a:t>
            </a:r>
            <a:r>
              <a:rPr lang="en-US" b="1" dirty="0" smtClean="0"/>
              <a:t> </a:t>
            </a:r>
            <a:r>
              <a:rPr lang="en-US" dirty="0" err="1"/>
              <a:t>siap</a:t>
            </a:r>
            <a:r>
              <a:rPr lang="en-US" dirty="0"/>
              <a:t> </a:t>
            </a:r>
            <a:r>
              <a:rPr lang="en-US" dirty="0" err="1"/>
              <a:t>menjadi</a:t>
            </a:r>
            <a:r>
              <a:rPr lang="en-US" dirty="0"/>
              <a:t> </a:t>
            </a:r>
            <a:r>
              <a:rPr lang="en-US" b="1" dirty="0" err="1"/>
              <a:t>wadah</a:t>
            </a:r>
            <a:r>
              <a:rPr lang="en-US" dirty="0"/>
              <a:t> </a:t>
            </a:r>
            <a:r>
              <a:rPr lang="en-US" dirty="0" err="1"/>
              <a:t>untuk</a:t>
            </a:r>
            <a:r>
              <a:rPr lang="en-US" dirty="0"/>
              <a:t> </a:t>
            </a:r>
            <a:r>
              <a:rPr lang="en-US" dirty="0" err="1"/>
              <a:t>memberdayakan</a:t>
            </a:r>
            <a:r>
              <a:rPr lang="en-US" dirty="0"/>
              <a:t> </a:t>
            </a:r>
            <a:r>
              <a:rPr lang="en-US" dirty="0" err="1"/>
              <a:t>dan</a:t>
            </a:r>
            <a:r>
              <a:rPr lang="en-US" dirty="0"/>
              <a:t> </a:t>
            </a:r>
            <a:r>
              <a:rPr lang="en-US" b="1" dirty="0" err="1"/>
              <a:t>meningkatkan</a:t>
            </a:r>
            <a:r>
              <a:rPr lang="en-US" b="1" dirty="0"/>
              <a:t> </a:t>
            </a:r>
            <a:r>
              <a:rPr lang="en-US" b="1" dirty="0" err="1"/>
              <a:t>kualitas</a:t>
            </a:r>
            <a:r>
              <a:rPr lang="en-US" b="1" dirty="0"/>
              <a:t> </a:t>
            </a:r>
            <a:r>
              <a:rPr lang="en-US" b="1" dirty="0" err="1"/>
              <a:t>kegiatan</a:t>
            </a:r>
            <a:r>
              <a:rPr lang="en-US" b="1" dirty="0"/>
              <a:t> </a:t>
            </a:r>
            <a:r>
              <a:rPr lang="en-US" b="1" dirty="0" err="1"/>
              <a:t>usaha</a:t>
            </a:r>
            <a:r>
              <a:rPr lang="en-US" dirty="0"/>
              <a:t> </a:t>
            </a:r>
            <a:r>
              <a:rPr lang="en-US" dirty="0" err="1"/>
              <a:t>dari</a:t>
            </a:r>
            <a:r>
              <a:rPr lang="en-US" dirty="0"/>
              <a:t> </a:t>
            </a:r>
            <a:r>
              <a:rPr lang="en-US" dirty="0" err="1"/>
              <a:t>komunitas-komunitas</a:t>
            </a:r>
            <a:r>
              <a:rPr lang="en-US" dirty="0"/>
              <a:t> </a:t>
            </a:r>
            <a:r>
              <a:rPr lang="en-US" b="1" dirty="0" err="1"/>
              <a:t>UMKM</a:t>
            </a:r>
            <a:r>
              <a:rPr lang="en-US" b="1" dirty="0"/>
              <a:t> </a:t>
            </a:r>
            <a:r>
              <a:rPr lang="en-US" dirty="0"/>
              <a:t>di </a:t>
            </a:r>
            <a:r>
              <a:rPr lang="en-US" dirty="0" err="1"/>
              <a:t>berbagai</a:t>
            </a:r>
            <a:r>
              <a:rPr lang="en-US" dirty="0"/>
              <a:t> </a:t>
            </a:r>
            <a:r>
              <a:rPr lang="en-US" dirty="0" err="1"/>
              <a:t>sektor</a:t>
            </a:r>
            <a:r>
              <a:rPr lang="en-US" dirty="0"/>
              <a:t>, </a:t>
            </a:r>
            <a:r>
              <a:rPr lang="en-US" dirty="0" err="1"/>
              <a:t>mulai</a:t>
            </a:r>
            <a:r>
              <a:rPr lang="en-US" dirty="0"/>
              <a:t> </a:t>
            </a:r>
            <a:r>
              <a:rPr lang="en-US" dirty="0" err="1"/>
              <a:t>dari</a:t>
            </a:r>
            <a:r>
              <a:rPr lang="en-US" dirty="0"/>
              <a:t> </a:t>
            </a:r>
            <a:r>
              <a:rPr lang="en-US" dirty="0" err="1"/>
              <a:t>petani</a:t>
            </a:r>
            <a:r>
              <a:rPr lang="en-US" dirty="0"/>
              <a:t>, </a:t>
            </a:r>
            <a:r>
              <a:rPr lang="en-US" dirty="0" err="1"/>
              <a:t>peternak</a:t>
            </a:r>
            <a:r>
              <a:rPr lang="en-US" dirty="0"/>
              <a:t>, </a:t>
            </a:r>
            <a:r>
              <a:rPr lang="en-US" dirty="0" err="1"/>
              <a:t>pekebun</a:t>
            </a:r>
            <a:r>
              <a:rPr lang="en-US" dirty="0"/>
              <a:t>, </a:t>
            </a:r>
            <a:r>
              <a:rPr lang="en-US" dirty="0" err="1"/>
              <a:t>petambak</a:t>
            </a:r>
            <a:r>
              <a:rPr lang="en-US" dirty="0"/>
              <a:t>, </a:t>
            </a:r>
            <a:r>
              <a:rPr lang="en-US" dirty="0" err="1"/>
              <a:t>nelayan</a:t>
            </a:r>
            <a:r>
              <a:rPr lang="en-US" dirty="0"/>
              <a:t>, </a:t>
            </a:r>
            <a:r>
              <a:rPr lang="en-US" dirty="0" err="1"/>
              <a:t>pengrajin</a:t>
            </a:r>
            <a:r>
              <a:rPr lang="en-US" dirty="0"/>
              <a:t>, </a:t>
            </a:r>
            <a:r>
              <a:rPr lang="en-US" dirty="0" err="1"/>
              <a:t>dan</a:t>
            </a:r>
            <a:r>
              <a:rPr lang="en-US" dirty="0"/>
              <a:t> </a:t>
            </a:r>
            <a:r>
              <a:rPr lang="en-US" dirty="0" err="1"/>
              <a:t>pedagang</a:t>
            </a:r>
            <a:r>
              <a:rPr lang="en-US" dirty="0"/>
              <a:t> </a:t>
            </a:r>
            <a:r>
              <a:rPr lang="en-US" dirty="0" err="1" smtClean="0"/>
              <a:t>kecil</a:t>
            </a:r>
            <a:r>
              <a:rPr lang="en-US" dirty="0" smtClean="0"/>
              <a:t>”.</a:t>
            </a:r>
            <a:r>
              <a:rPr lang="en-US" dirty="0"/>
              <a:t> </a:t>
            </a:r>
            <a:r>
              <a:rPr lang="en-US" dirty="0" err="1"/>
              <a:t>Ketua</a:t>
            </a:r>
            <a:r>
              <a:rPr lang="en-US" dirty="0"/>
              <a:t> </a:t>
            </a:r>
            <a:r>
              <a:rPr lang="en-US" dirty="0" err="1"/>
              <a:t>Umum</a:t>
            </a:r>
            <a:r>
              <a:rPr lang="en-US" dirty="0"/>
              <a:t> </a:t>
            </a:r>
            <a:r>
              <a:rPr lang="en-US" dirty="0" err="1"/>
              <a:t>Dekopin</a:t>
            </a:r>
            <a:r>
              <a:rPr lang="en-US" dirty="0"/>
              <a:t> </a:t>
            </a:r>
            <a:r>
              <a:rPr lang="en-US" dirty="0" err="1"/>
              <a:t>Nurdin</a:t>
            </a:r>
            <a:r>
              <a:rPr lang="en-US" dirty="0"/>
              <a:t> </a:t>
            </a:r>
            <a:r>
              <a:rPr lang="en-US" dirty="0" err="1" smtClean="0"/>
              <a:t>Halid</a:t>
            </a:r>
            <a:r>
              <a:rPr lang="en-US" dirty="0" smtClean="0"/>
              <a:t> (2020)</a:t>
            </a:r>
            <a:endParaRPr lang="en-US"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63821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4975"/>
          </a:xfrm>
          <a:solidFill>
            <a:schemeClr val="accent6">
              <a:lumMod val="20000"/>
              <a:lumOff val="80000"/>
            </a:schemeClr>
          </a:solidFill>
        </p:spPr>
        <p:txBody>
          <a:bodyPr>
            <a:normAutofit fontScale="90000"/>
          </a:bodyPr>
          <a:lstStyle/>
          <a:p>
            <a:pPr algn="ctr"/>
            <a:r>
              <a:rPr lang="en-US" sz="3600" b="1" cap="all" dirty="0" smtClean="0"/>
              <a:t/>
            </a:r>
            <a:br>
              <a:rPr lang="en-US" sz="3600" b="1" cap="all" dirty="0" smtClean="0"/>
            </a:br>
            <a:r>
              <a:rPr lang="en-US" sz="3600" b="1" cap="all" dirty="0" err="1" smtClean="0"/>
              <a:t>PERAN</a:t>
            </a:r>
            <a:r>
              <a:rPr lang="en-US" sz="3600" b="1" cap="all" dirty="0" smtClean="0"/>
              <a:t> </a:t>
            </a:r>
            <a:r>
              <a:rPr lang="en-US" sz="3600" b="1" cap="all" dirty="0" err="1"/>
              <a:t>KOPERASI</a:t>
            </a:r>
            <a:r>
              <a:rPr lang="en-US" sz="3600" b="1" cap="all" dirty="0"/>
              <a:t> </a:t>
            </a:r>
            <a:r>
              <a:rPr lang="en-US" sz="3600" b="1" cap="all" dirty="0" err="1"/>
              <a:t>DALAM</a:t>
            </a:r>
            <a:r>
              <a:rPr lang="en-US" sz="3600" b="1" cap="all" dirty="0"/>
              <a:t> </a:t>
            </a:r>
            <a:r>
              <a:rPr lang="en-US" sz="3600" b="1" cap="all" dirty="0" err="1"/>
              <a:t>PEMBERDAYAAN</a:t>
            </a:r>
            <a:r>
              <a:rPr lang="en-US" sz="3600" b="1" cap="all" dirty="0"/>
              <a:t> </a:t>
            </a:r>
            <a:r>
              <a:rPr lang="en-US" sz="3600" b="1" cap="all" dirty="0" err="1"/>
              <a:t>UMKM</a:t>
            </a:r>
            <a:r>
              <a:rPr lang="en-US" dirty="0"/>
              <a:t/>
            </a:r>
            <a:br>
              <a:rPr lang="en-US" dirty="0"/>
            </a:br>
            <a:endParaRPr lang="en-US" dirty="0"/>
          </a:p>
        </p:txBody>
      </p:sp>
      <p:sp>
        <p:nvSpPr>
          <p:cNvPr id="3" name="Content Placeholder 2"/>
          <p:cNvSpPr>
            <a:spLocks noGrp="1"/>
          </p:cNvSpPr>
          <p:nvPr>
            <p:ph idx="1"/>
          </p:nvPr>
        </p:nvSpPr>
        <p:spPr>
          <a:xfrm>
            <a:off x="847725" y="1428750"/>
            <a:ext cx="10515600" cy="5205414"/>
          </a:xfrm>
          <a:solidFill>
            <a:schemeClr val="accent6">
              <a:lumMod val="20000"/>
              <a:lumOff val="80000"/>
            </a:schemeClr>
          </a:solidFill>
        </p:spPr>
        <p:txBody>
          <a:bodyPr>
            <a:normAutofit fontScale="47500" lnSpcReduction="20000"/>
          </a:bodyPr>
          <a:lstStyle/>
          <a:p>
            <a:pPr marL="0" indent="0">
              <a:buNone/>
            </a:pPr>
            <a:r>
              <a:rPr lang="en-US" sz="4400" b="1" cap="all" dirty="0" err="1"/>
              <a:t>PERAN</a:t>
            </a:r>
            <a:r>
              <a:rPr lang="en-US" sz="4400" b="1" cap="all" dirty="0"/>
              <a:t> </a:t>
            </a:r>
            <a:r>
              <a:rPr lang="en-US" sz="4400" b="1" cap="all" dirty="0" err="1"/>
              <a:t>KOPERASI</a:t>
            </a:r>
            <a:r>
              <a:rPr lang="en-US" sz="4400" b="1" cap="all" dirty="0"/>
              <a:t> </a:t>
            </a:r>
            <a:r>
              <a:rPr lang="en-US" sz="4400" b="1" cap="all" dirty="0" err="1"/>
              <a:t>DALAM</a:t>
            </a:r>
            <a:r>
              <a:rPr lang="en-US" sz="4400" b="1" cap="all" dirty="0"/>
              <a:t> </a:t>
            </a:r>
            <a:r>
              <a:rPr lang="en-US" sz="4400" b="1" cap="all" dirty="0" err="1"/>
              <a:t>PEMBERDAYAAN</a:t>
            </a:r>
            <a:r>
              <a:rPr lang="en-US" sz="4400" b="1" cap="all" dirty="0"/>
              <a:t> </a:t>
            </a:r>
            <a:r>
              <a:rPr lang="en-US" sz="4400" b="1" cap="all" dirty="0" err="1" smtClean="0"/>
              <a:t>UMKM</a:t>
            </a:r>
            <a:endParaRPr lang="en-US" sz="4400" dirty="0" smtClean="0"/>
          </a:p>
          <a:p>
            <a:pPr marL="0" indent="0">
              <a:buNone/>
            </a:pPr>
            <a:r>
              <a:rPr lang="en-US" sz="4400" dirty="0"/>
              <a:t> </a:t>
            </a:r>
            <a:r>
              <a:rPr lang="en-US" sz="4400" dirty="0" smtClean="0"/>
              <a:t>di </a:t>
            </a:r>
            <a:r>
              <a:rPr lang="en-US" sz="4400" dirty="0" err="1" smtClean="0"/>
              <a:t>Kabupaten</a:t>
            </a:r>
            <a:r>
              <a:rPr lang="en-US" sz="4400" dirty="0" smtClean="0"/>
              <a:t> </a:t>
            </a:r>
            <a:r>
              <a:rPr lang="en-US" sz="4400" dirty="0" err="1" smtClean="0"/>
              <a:t>Wonosobo</a:t>
            </a:r>
            <a:endParaRPr lang="en-US" sz="4400" dirty="0" smtClean="0"/>
          </a:p>
          <a:p>
            <a:pPr marL="0" indent="0">
              <a:buNone/>
            </a:pPr>
            <a:endParaRPr lang="en-US" sz="4400" dirty="0" smtClean="0"/>
          </a:p>
          <a:p>
            <a:r>
              <a:rPr lang="en-US" sz="4400" dirty="0" err="1" smtClean="0"/>
              <a:t>PPKL</a:t>
            </a:r>
            <a:r>
              <a:rPr lang="en-US" sz="4400" dirty="0" smtClean="0"/>
              <a:t> (</a:t>
            </a:r>
            <a:r>
              <a:rPr lang="en-US" sz="4400" dirty="0" err="1" smtClean="0"/>
              <a:t>Petugas</a:t>
            </a:r>
            <a:r>
              <a:rPr lang="en-US" sz="4400" dirty="0" smtClean="0"/>
              <a:t> </a:t>
            </a:r>
            <a:r>
              <a:rPr lang="en-US" sz="4400" dirty="0" err="1" smtClean="0"/>
              <a:t>Penyuluhan</a:t>
            </a:r>
            <a:r>
              <a:rPr lang="en-US" sz="4400" dirty="0" smtClean="0"/>
              <a:t> </a:t>
            </a:r>
            <a:r>
              <a:rPr lang="en-US" sz="4400" dirty="0" err="1" smtClean="0"/>
              <a:t>Koperasi</a:t>
            </a:r>
            <a:r>
              <a:rPr lang="en-US" sz="4400" dirty="0" smtClean="0"/>
              <a:t> </a:t>
            </a:r>
            <a:r>
              <a:rPr lang="en-US" sz="4400" dirty="0" err="1" smtClean="0"/>
              <a:t>Lapangan</a:t>
            </a:r>
            <a:r>
              <a:rPr lang="en-US" sz="4400" dirty="0" smtClean="0"/>
              <a:t>)</a:t>
            </a:r>
            <a:r>
              <a:rPr lang="en-US" sz="4400" dirty="0" err="1" smtClean="0"/>
              <a:t>Kabupaten</a:t>
            </a:r>
            <a:r>
              <a:rPr lang="en-US" sz="4400" dirty="0" smtClean="0"/>
              <a:t> </a:t>
            </a:r>
            <a:r>
              <a:rPr lang="en-US" sz="4400" dirty="0" err="1"/>
              <a:t>Wonosobo</a:t>
            </a:r>
            <a:r>
              <a:rPr lang="en-US" sz="4400" dirty="0"/>
              <a:t> </a:t>
            </a:r>
            <a:r>
              <a:rPr lang="en-US" sz="4400" dirty="0" err="1"/>
              <a:t>bersama</a:t>
            </a:r>
            <a:r>
              <a:rPr lang="en-US" sz="4400" dirty="0"/>
              <a:t> </a:t>
            </a:r>
            <a:r>
              <a:rPr lang="en-US" sz="4400" dirty="0" err="1"/>
              <a:t>Seksi</a:t>
            </a:r>
            <a:r>
              <a:rPr lang="en-US" sz="4400" dirty="0"/>
              <a:t> </a:t>
            </a:r>
            <a:r>
              <a:rPr lang="en-US" sz="4400" dirty="0" err="1"/>
              <a:t>Kelembagaan</a:t>
            </a:r>
            <a:r>
              <a:rPr lang="en-US" sz="4400" dirty="0"/>
              <a:t> </a:t>
            </a:r>
            <a:r>
              <a:rPr lang="en-US" sz="4400" dirty="0" err="1"/>
              <a:t>Dinas</a:t>
            </a:r>
            <a:r>
              <a:rPr lang="en-US" sz="4400" dirty="0"/>
              <a:t> </a:t>
            </a:r>
            <a:r>
              <a:rPr lang="en-US" sz="4400" dirty="0" err="1"/>
              <a:t>Perdagangan</a:t>
            </a:r>
            <a:r>
              <a:rPr lang="en-US" sz="4400" dirty="0"/>
              <a:t>, </a:t>
            </a:r>
            <a:r>
              <a:rPr lang="en-US" sz="4400" dirty="0" err="1"/>
              <a:t>Koperasi</a:t>
            </a:r>
            <a:r>
              <a:rPr lang="en-US" sz="4400" dirty="0"/>
              <a:t>, </a:t>
            </a:r>
            <a:r>
              <a:rPr lang="en-US" sz="4400" dirty="0" err="1"/>
              <a:t>UKM</a:t>
            </a:r>
            <a:r>
              <a:rPr lang="en-US" sz="4400" dirty="0"/>
              <a:t> </a:t>
            </a:r>
            <a:r>
              <a:rPr lang="en-US" sz="4400" dirty="0" err="1"/>
              <a:t>Kabupaten</a:t>
            </a:r>
            <a:r>
              <a:rPr lang="en-US" sz="4400" dirty="0"/>
              <a:t> </a:t>
            </a:r>
            <a:r>
              <a:rPr lang="en-US" sz="4400" dirty="0" err="1" smtClean="0"/>
              <a:t>Wonosobo</a:t>
            </a:r>
            <a:r>
              <a:rPr lang="en-US" sz="4400" dirty="0" smtClean="0"/>
              <a:t> di </a:t>
            </a:r>
            <a:r>
              <a:rPr lang="en-US" sz="4400" dirty="0" err="1" smtClean="0"/>
              <a:t>tahun</a:t>
            </a:r>
            <a:r>
              <a:rPr lang="en-US" sz="4400" dirty="0" smtClean="0"/>
              <a:t> 2021  </a:t>
            </a:r>
            <a:r>
              <a:rPr lang="en-US" sz="4400" b="1" dirty="0" err="1"/>
              <a:t>melakukan</a:t>
            </a:r>
            <a:r>
              <a:rPr lang="en-US" sz="4400" b="1" dirty="0"/>
              <a:t> monitoring </a:t>
            </a:r>
            <a:r>
              <a:rPr lang="en-US" sz="4400" b="1" dirty="0" err="1"/>
              <a:t>dan</a:t>
            </a:r>
            <a:r>
              <a:rPr lang="en-US" sz="4400" b="1" dirty="0"/>
              <a:t> </a:t>
            </a:r>
            <a:r>
              <a:rPr lang="en-US" sz="4400" b="1" dirty="0" err="1"/>
              <a:t>evaluasi</a:t>
            </a:r>
            <a:r>
              <a:rPr lang="en-US" sz="4400" b="1" dirty="0"/>
              <a:t> </a:t>
            </a:r>
            <a:r>
              <a:rPr lang="en-US" sz="4400" b="1" dirty="0" err="1"/>
              <a:t>kinerja</a:t>
            </a:r>
            <a:r>
              <a:rPr lang="en-US" sz="4400" b="1" dirty="0"/>
              <a:t> </a:t>
            </a:r>
            <a:r>
              <a:rPr lang="en-US" sz="4400" b="1" dirty="0" err="1"/>
              <a:t>koperasi</a:t>
            </a:r>
            <a:r>
              <a:rPr lang="en-US" sz="4400" b="1" dirty="0"/>
              <a:t> </a:t>
            </a:r>
            <a:r>
              <a:rPr lang="en-US" sz="4400" dirty="0"/>
              <a:t>di </a:t>
            </a:r>
            <a:r>
              <a:rPr lang="en-US" sz="4400" dirty="0" err="1"/>
              <a:t>Koperasi</a:t>
            </a:r>
            <a:r>
              <a:rPr lang="en-US" sz="4400" dirty="0"/>
              <a:t> </a:t>
            </a:r>
            <a:r>
              <a:rPr lang="en-US" sz="4400" dirty="0" err="1"/>
              <a:t>Maslahat</a:t>
            </a:r>
            <a:r>
              <a:rPr lang="en-US" sz="4400" dirty="0"/>
              <a:t> </a:t>
            </a:r>
            <a:r>
              <a:rPr lang="en-US" sz="4400" dirty="0" err="1"/>
              <a:t>Ummah</a:t>
            </a:r>
            <a:r>
              <a:rPr lang="en-US" sz="4400" dirty="0"/>
              <a:t> </a:t>
            </a:r>
            <a:r>
              <a:rPr lang="en-US" sz="4400" dirty="0" err="1"/>
              <a:t>Utama</a:t>
            </a:r>
            <a:r>
              <a:rPr lang="en-US" sz="4400" dirty="0" smtClean="0"/>
              <a:t>.</a:t>
            </a:r>
          </a:p>
          <a:p>
            <a:endParaRPr lang="en-US" sz="4400" dirty="0" smtClean="0"/>
          </a:p>
          <a:p>
            <a:r>
              <a:rPr lang="en-US" sz="4400" dirty="0" err="1"/>
              <a:t>PPKL</a:t>
            </a:r>
            <a:r>
              <a:rPr lang="en-US" sz="4400" dirty="0"/>
              <a:t> (</a:t>
            </a:r>
            <a:r>
              <a:rPr lang="en-US" sz="4400" dirty="0" err="1"/>
              <a:t>Petugas</a:t>
            </a:r>
            <a:r>
              <a:rPr lang="en-US" sz="4400" dirty="0"/>
              <a:t> </a:t>
            </a:r>
            <a:r>
              <a:rPr lang="en-US" sz="4400" dirty="0" err="1"/>
              <a:t>Penyuluh</a:t>
            </a:r>
            <a:r>
              <a:rPr lang="en-US" sz="4400" dirty="0"/>
              <a:t> </a:t>
            </a:r>
            <a:r>
              <a:rPr lang="en-US" sz="4400" dirty="0" err="1"/>
              <a:t>Koperasi</a:t>
            </a:r>
            <a:r>
              <a:rPr lang="en-US" sz="4400" dirty="0"/>
              <a:t> </a:t>
            </a:r>
            <a:r>
              <a:rPr lang="en-US" sz="4400" dirty="0" err="1"/>
              <a:t>Lapangan</a:t>
            </a:r>
            <a:r>
              <a:rPr lang="en-US" sz="4400" dirty="0"/>
              <a:t>) </a:t>
            </a:r>
            <a:r>
              <a:rPr lang="en-US" sz="4400" dirty="0" err="1"/>
              <a:t>adalah</a:t>
            </a:r>
            <a:r>
              <a:rPr lang="en-US" sz="4400" dirty="0"/>
              <a:t> </a:t>
            </a:r>
            <a:r>
              <a:rPr lang="en-US" sz="4400" dirty="0" err="1"/>
              <a:t>ujung</a:t>
            </a:r>
            <a:r>
              <a:rPr lang="en-US" sz="4400" dirty="0"/>
              <a:t> </a:t>
            </a:r>
            <a:r>
              <a:rPr lang="en-US" sz="4400" dirty="0" err="1"/>
              <a:t>tombak</a:t>
            </a:r>
            <a:r>
              <a:rPr lang="en-US" sz="4400" dirty="0"/>
              <a:t> </a:t>
            </a:r>
            <a:r>
              <a:rPr lang="en-US" sz="4400" dirty="0" err="1"/>
              <a:t>gerakan</a:t>
            </a:r>
            <a:r>
              <a:rPr lang="en-US" sz="4400" dirty="0"/>
              <a:t> </a:t>
            </a:r>
            <a:r>
              <a:rPr lang="en-US" sz="4400" dirty="0" err="1"/>
              <a:t>pendampingan</a:t>
            </a:r>
            <a:r>
              <a:rPr lang="en-US" sz="4400" dirty="0"/>
              <a:t> </a:t>
            </a:r>
            <a:r>
              <a:rPr lang="en-US" sz="4400" dirty="0" err="1"/>
              <a:t>koperasi</a:t>
            </a:r>
            <a:r>
              <a:rPr lang="en-US" sz="4400" dirty="0"/>
              <a:t> di </a:t>
            </a:r>
            <a:r>
              <a:rPr lang="en-US" sz="4400" dirty="0" err="1"/>
              <a:t>lapangan</a:t>
            </a:r>
            <a:r>
              <a:rPr lang="en-US" sz="4400" dirty="0"/>
              <a:t>. </a:t>
            </a:r>
            <a:r>
              <a:rPr lang="en-US" sz="4400" dirty="0" err="1"/>
              <a:t>Selain</a:t>
            </a:r>
            <a:r>
              <a:rPr lang="en-US" sz="4400" dirty="0"/>
              <a:t> </a:t>
            </a:r>
            <a:r>
              <a:rPr lang="en-US" sz="4400" dirty="0" err="1"/>
              <a:t>itu</a:t>
            </a:r>
            <a:r>
              <a:rPr lang="en-US" sz="4400" dirty="0"/>
              <a:t>, </a:t>
            </a:r>
            <a:r>
              <a:rPr lang="en-US" sz="4400" dirty="0" err="1"/>
              <a:t>PPKL</a:t>
            </a:r>
            <a:r>
              <a:rPr lang="en-US" sz="4400" dirty="0"/>
              <a:t> </a:t>
            </a:r>
            <a:r>
              <a:rPr lang="en-US" sz="4400" dirty="0" err="1"/>
              <a:t>adalah</a:t>
            </a:r>
            <a:r>
              <a:rPr lang="en-US" sz="4400" dirty="0"/>
              <a:t> </a:t>
            </a:r>
            <a:r>
              <a:rPr lang="en-US" sz="4400" dirty="0" err="1"/>
              <a:t>sebagai</a:t>
            </a:r>
            <a:r>
              <a:rPr lang="en-US" sz="4400" dirty="0"/>
              <a:t> </a:t>
            </a:r>
            <a:r>
              <a:rPr lang="en-US" sz="4400" dirty="0" err="1"/>
              <a:t>Informator</a:t>
            </a:r>
            <a:r>
              <a:rPr lang="en-US" sz="4400" dirty="0"/>
              <a:t>, Enumerator (</a:t>
            </a:r>
            <a:r>
              <a:rPr lang="en-US" sz="4400" dirty="0" err="1"/>
              <a:t>pendataan</a:t>
            </a:r>
            <a:r>
              <a:rPr lang="en-US" sz="4400" dirty="0"/>
              <a:t> </a:t>
            </a:r>
            <a:r>
              <a:rPr lang="en-US" sz="4400" dirty="0" err="1"/>
              <a:t>koperasi</a:t>
            </a:r>
            <a:r>
              <a:rPr lang="en-US" sz="4400" dirty="0"/>
              <a:t>), Motivator,</a:t>
            </a:r>
            <a:r>
              <a:rPr lang="en-US" sz="4400" b="1" dirty="0"/>
              <a:t> Mentor (</a:t>
            </a:r>
            <a:r>
              <a:rPr lang="en-US" sz="4400" b="1" dirty="0" err="1"/>
              <a:t>Pendamping</a:t>
            </a:r>
            <a:r>
              <a:rPr lang="en-US" sz="4400" b="1" dirty="0"/>
              <a:t>) </a:t>
            </a:r>
            <a:r>
              <a:rPr lang="en-US" sz="4400" b="1" dirty="0" err="1"/>
              <a:t>koperasi</a:t>
            </a:r>
            <a:r>
              <a:rPr lang="en-US" sz="4400" b="1" dirty="0"/>
              <a:t> </a:t>
            </a:r>
            <a:r>
              <a:rPr lang="en-US" sz="4400" b="1" dirty="0" err="1"/>
              <a:t>serta</a:t>
            </a:r>
            <a:r>
              <a:rPr lang="en-US" sz="4400" b="1" dirty="0"/>
              <a:t> Mediator (</a:t>
            </a:r>
            <a:r>
              <a:rPr lang="en-US" sz="4400" b="1" dirty="0" err="1"/>
              <a:t>Penghubung</a:t>
            </a:r>
            <a:r>
              <a:rPr lang="en-US" sz="4400" b="1" dirty="0"/>
              <a:t>/</a:t>
            </a:r>
            <a:r>
              <a:rPr lang="en-US" sz="4400" b="1" dirty="0" err="1"/>
              <a:t>Jembatan</a:t>
            </a:r>
            <a:r>
              <a:rPr lang="en-US" sz="4400" b="1" dirty="0"/>
              <a:t>) </a:t>
            </a:r>
            <a:r>
              <a:rPr lang="en-US" sz="4400" b="1" dirty="0" err="1"/>
              <a:t>koperasi</a:t>
            </a:r>
            <a:r>
              <a:rPr lang="en-US" sz="4400" b="1" dirty="0"/>
              <a:t> </a:t>
            </a:r>
            <a:r>
              <a:rPr lang="en-US" sz="4400" b="1" dirty="0" err="1"/>
              <a:t>dengan</a:t>
            </a:r>
            <a:r>
              <a:rPr lang="en-US" sz="4400" b="1" dirty="0"/>
              <a:t> stakeholder(</a:t>
            </a:r>
            <a:r>
              <a:rPr lang="en-US" sz="4400" b="1" dirty="0" err="1"/>
              <a:t>Masyarakat</a:t>
            </a:r>
            <a:r>
              <a:rPr lang="en-US" sz="4400" b="1" dirty="0" smtClean="0"/>
              <a:t>)</a:t>
            </a:r>
          </a:p>
          <a:p>
            <a:r>
              <a:rPr lang="en-US" sz="4400" b="1" dirty="0" err="1"/>
              <a:t>Koperasi</a:t>
            </a:r>
            <a:r>
              <a:rPr lang="en-US" sz="4400" b="1" dirty="0"/>
              <a:t> </a:t>
            </a:r>
            <a:r>
              <a:rPr lang="en-US" sz="4400" b="1" dirty="0" err="1"/>
              <a:t>berdiri</a:t>
            </a:r>
            <a:r>
              <a:rPr lang="en-US" sz="4400" b="1" dirty="0"/>
              <a:t> </a:t>
            </a:r>
            <a:r>
              <a:rPr lang="en-US" sz="4400" b="1" dirty="0" err="1"/>
              <a:t>melayani</a:t>
            </a:r>
            <a:r>
              <a:rPr lang="en-US" sz="4400" b="1" dirty="0"/>
              <a:t> </a:t>
            </a:r>
            <a:r>
              <a:rPr lang="en-US" sz="4400" b="1" dirty="0" err="1"/>
              <a:t>anggota</a:t>
            </a:r>
            <a:r>
              <a:rPr lang="en-US" sz="4400" b="1" dirty="0"/>
              <a:t> yang </a:t>
            </a:r>
            <a:r>
              <a:rPr lang="en-US" sz="4400" b="1" dirty="0" err="1"/>
              <a:t>mayoritas</a:t>
            </a:r>
            <a:r>
              <a:rPr lang="en-US" sz="4400" b="1" dirty="0"/>
              <a:t> </a:t>
            </a:r>
            <a:r>
              <a:rPr lang="en-US" sz="4400" b="1" dirty="0" err="1"/>
              <a:t>adalah</a:t>
            </a:r>
            <a:r>
              <a:rPr lang="en-US" sz="4400" b="1" dirty="0"/>
              <a:t> </a:t>
            </a:r>
            <a:r>
              <a:rPr lang="en-US" sz="4400" b="1" dirty="0" err="1"/>
              <a:t>pelaku</a:t>
            </a:r>
            <a:r>
              <a:rPr lang="en-US" sz="4400" b="1" dirty="0"/>
              <a:t> </a:t>
            </a:r>
            <a:r>
              <a:rPr lang="en-US" sz="4400" b="1" dirty="0" err="1"/>
              <a:t>UMKM</a:t>
            </a:r>
            <a:r>
              <a:rPr lang="en-US" sz="4400" b="1" dirty="0"/>
              <a:t>. </a:t>
            </a:r>
            <a:r>
              <a:rPr lang="en-US" sz="4400" b="1" dirty="0" err="1"/>
              <a:t>Dengan</a:t>
            </a:r>
            <a:r>
              <a:rPr lang="en-US" sz="4400" b="1" dirty="0"/>
              <a:t> </a:t>
            </a:r>
            <a:r>
              <a:rPr lang="en-US" sz="4400" b="1" dirty="0" err="1"/>
              <a:t>begitu</a:t>
            </a:r>
            <a:r>
              <a:rPr lang="en-US" sz="4400" b="1" dirty="0"/>
              <a:t>, </a:t>
            </a:r>
            <a:r>
              <a:rPr lang="en-US" sz="4400" b="1" dirty="0" err="1"/>
              <a:t>koperasi</a:t>
            </a:r>
            <a:r>
              <a:rPr lang="en-US" sz="4400" b="1" dirty="0"/>
              <a:t> </a:t>
            </a:r>
            <a:r>
              <a:rPr lang="en-US" sz="4400" b="1" dirty="0" err="1"/>
              <a:t>mempunyai</a:t>
            </a:r>
            <a:r>
              <a:rPr lang="en-US" sz="4400" b="1" dirty="0"/>
              <a:t> </a:t>
            </a:r>
            <a:r>
              <a:rPr lang="en-US" sz="4400" b="1" dirty="0" err="1"/>
              <a:t>komitmen</a:t>
            </a:r>
            <a:r>
              <a:rPr lang="en-US" sz="4400" b="1" dirty="0"/>
              <a:t> </a:t>
            </a:r>
            <a:r>
              <a:rPr lang="en-US" sz="4400" b="1" dirty="0" err="1"/>
              <a:t>untuk</a:t>
            </a:r>
            <a:r>
              <a:rPr lang="en-US" sz="4400" b="1" dirty="0"/>
              <a:t> </a:t>
            </a:r>
            <a:r>
              <a:rPr lang="en-US" sz="4400" b="1" dirty="0" err="1"/>
              <a:t>ikut</a:t>
            </a:r>
            <a:r>
              <a:rPr lang="en-US" sz="4400" b="1" dirty="0"/>
              <a:t> </a:t>
            </a:r>
            <a:r>
              <a:rPr lang="en-US" sz="4400" b="1" dirty="0" err="1"/>
              <a:t>berpartisipasi</a:t>
            </a:r>
            <a:r>
              <a:rPr lang="en-US" sz="4400" b="1" dirty="0"/>
              <a:t> </a:t>
            </a:r>
            <a:r>
              <a:rPr lang="en-US" sz="4400" b="1" dirty="0" err="1"/>
              <a:t>mengembangkan</a:t>
            </a:r>
            <a:r>
              <a:rPr lang="en-US" sz="4400" b="1" dirty="0"/>
              <a:t> </a:t>
            </a:r>
            <a:r>
              <a:rPr lang="en-US" sz="4400" b="1" dirty="0" err="1"/>
              <a:t>usaha</a:t>
            </a:r>
            <a:r>
              <a:rPr lang="en-US" sz="4400" b="1" dirty="0"/>
              <a:t> </a:t>
            </a:r>
            <a:r>
              <a:rPr lang="en-US" sz="4400" b="1" dirty="0" err="1"/>
              <a:t>dari</a:t>
            </a:r>
            <a:r>
              <a:rPr lang="en-US" sz="4400" b="1" dirty="0"/>
              <a:t> </a:t>
            </a:r>
            <a:r>
              <a:rPr lang="en-US" sz="4400" b="1" dirty="0" err="1"/>
              <a:t>anggota</a:t>
            </a:r>
            <a:r>
              <a:rPr lang="en-US" sz="4400" b="1" dirty="0"/>
              <a:t> </a:t>
            </a:r>
            <a:r>
              <a:rPr lang="en-US" sz="4400" b="1" dirty="0" err="1"/>
              <a:t>maupun</a:t>
            </a:r>
            <a:r>
              <a:rPr lang="en-US" sz="4400" b="1" dirty="0"/>
              <a:t> </a:t>
            </a:r>
            <a:r>
              <a:rPr lang="en-US" sz="4400" b="1" dirty="0" err="1"/>
              <a:t>calon</a:t>
            </a:r>
            <a:r>
              <a:rPr lang="en-US" sz="4400" b="1" dirty="0"/>
              <a:t> </a:t>
            </a:r>
            <a:r>
              <a:rPr lang="en-US" sz="4400" b="1" dirty="0" err="1"/>
              <a:t>anggotanya</a:t>
            </a:r>
            <a:r>
              <a:rPr lang="en-US" sz="4400" b="1" dirty="0"/>
              <a:t>. Hal </a:t>
            </a:r>
            <a:r>
              <a:rPr lang="en-US" sz="4400" b="1" dirty="0" err="1"/>
              <a:t>ini</a:t>
            </a:r>
            <a:r>
              <a:rPr lang="en-US" sz="4400" b="1" dirty="0"/>
              <a:t> </a:t>
            </a:r>
            <a:r>
              <a:rPr lang="en-US" sz="4400" b="1" dirty="0" err="1"/>
              <a:t>dapat</a:t>
            </a:r>
            <a:r>
              <a:rPr lang="en-US" sz="4400" b="1" dirty="0"/>
              <a:t> </a:t>
            </a:r>
            <a:r>
              <a:rPr lang="en-US" sz="4400" b="1" dirty="0" err="1"/>
              <a:t>dilihat</a:t>
            </a:r>
            <a:r>
              <a:rPr lang="en-US" sz="4400" b="1" dirty="0"/>
              <a:t> </a:t>
            </a:r>
            <a:r>
              <a:rPr lang="en-US" sz="4400" b="1" dirty="0" err="1"/>
              <a:t>dari</a:t>
            </a:r>
            <a:r>
              <a:rPr lang="en-US" sz="4400" b="1" dirty="0"/>
              <a:t> </a:t>
            </a:r>
            <a:r>
              <a:rPr lang="en-US" sz="4400" b="1" dirty="0" err="1"/>
              <a:t>peran</a:t>
            </a:r>
            <a:r>
              <a:rPr lang="en-US" sz="4400" b="1" dirty="0"/>
              <a:t> </a:t>
            </a:r>
            <a:r>
              <a:rPr lang="en-US" sz="4400" b="1" dirty="0" err="1"/>
              <a:t>aktif</a:t>
            </a:r>
            <a:r>
              <a:rPr lang="en-US" sz="4400" b="1" dirty="0"/>
              <a:t> </a:t>
            </a:r>
            <a:r>
              <a:rPr lang="en-US" sz="4400" b="1" dirty="0" err="1"/>
              <a:t>koperasi</a:t>
            </a:r>
            <a:r>
              <a:rPr lang="en-US" sz="4400" b="1" dirty="0"/>
              <a:t> </a:t>
            </a:r>
            <a:r>
              <a:rPr lang="en-US" sz="4400" b="1" dirty="0" err="1"/>
              <a:t>dalam</a:t>
            </a:r>
            <a:r>
              <a:rPr lang="en-US" sz="4400" b="1" dirty="0"/>
              <a:t> </a:t>
            </a:r>
            <a:r>
              <a:rPr lang="en-US" sz="4400" b="1" dirty="0" err="1"/>
              <a:t>menyampaikan</a:t>
            </a:r>
            <a:r>
              <a:rPr lang="en-US" sz="4400" b="1" dirty="0"/>
              <a:t> </a:t>
            </a:r>
            <a:r>
              <a:rPr lang="en-US" sz="4400" b="1" dirty="0" err="1"/>
              <a:t>informasi</a:t>
            </a:r>
            <a:r>
              <a:rPr lang="en-US" sz="4400" b="1" dirty="0"/>
              <a:t> </a:t>
            </a:r>
            <a:r>
              <a:rPr lang="en-US" sz="4400" b="1" dirty="0" err="1"/>
              <a:t>kepada</a:t>
            </a:r>
            <a:r>
              <a:rPr lang="en-US" sz="4400" b="1" dirty="0"/>
              <a:t> </a:t>
            </a:r>
            <a:r>
              <a:rPr lang="en-US" sz="4400" b="1" dirty="0" err="1"/>
              <a:t>anggota</a:t>
            </a:r>
            <a:r>
              <a:rPr lang="en-US" sz="4400" b="1" dirty="0"/>
              <a:t> </a:t>
            </a:r>
            <a:r>
              <a:rPr lang="en-US" sz="4400" b="1" dirty="0" err="1"/>
              <a:t>tentang</a:t>
            </a:r>
            <a:r>
              <a:rPr lang="en-US" sz="4400" b="1" dirty="0"/>
              <a:t> </a:t>
            </a:r>
            <a:r>
              <a:rPr lang="en-US" sz="4400" b="1" dirty="0" err="1"/>
              <a:t>adanya</a:t>
            </a:r>
            <a:r>
              <a:rPr lang="en-US" sz="4400" b="1" dirty="0"/>
              <a:t> program </a:t>
            </a:r>
            <a:r>
              <a:rPr lang="en-US" sz="4400" b="1" dirty="0" err="1"/>
              <a:t>pemerintah</a:t>
            </a:r>
            <a:r>
              <a:rPr lang="en-US" sz="4400" b="1" dirty="0"/>
              <a:t> </a:t>
            </a:r>
            <a:r>
              <a:rPr lang="en-US" sz="4400" b="1" dirty="0" err="1"/>
              <a:t>yaitu</a:t>
            </a:r>
            <a:r>
              <a:rPr lang="en-US" sz="4400" b="1" dirty="0"/>
              <a:t> </a:t>
            </a:r>
            <a:r>
              <a:rPr lang="en-US" sz="4400" b="1" dirty="0" err="1"/>
              <a:t>Bantuan</a:t>
            </a:r>
            <a:r>
              <a:rPr lang="en-US" sz="4400" b="1" dirty="0"/>
              <a:t> </a:t>
            </a:r>
            <a:r>
              <a:rPr lang="en-US" sz="4400" b="1" dirty="0" err="1"/>
              <a:t>Pelaku</a:t>
            </a:r>
            <a:r>
              <a:rPr lang="en-US" sz="4400" b="1" dirty="0"/>
              <a:t> Usaha </a:t>
            </a:r>
            <a:r>
              <a:rPr lang="en-US" sz="4400" b="1" dirty="0" err="1"/>
              <a:t>Mikro</a:t>
            </a:r>
            <a:r>
              <a:rPr lang="en-US" sz="4400" b="1" dirty="0"/>
              <a:t> (</a:t>
            </a:r>
            <a:r>
              <a:rPr lang="en-US" sz="4400" b="1" dirty="0" err="1"/>
              <a:t>BPUM</a:t>
            </a:r>
            <a:r>
              <a:rPr lang="en-US" sz="4400" b="1" dirty="0"/>
              <a:t>). </a:t>
            </a:r>
          </a:p>
          <a:p>
            <a:pPr marL="0" indent="0">
              <a:buNone/>
            </a:pPr>
            <a:r>
              <a:rPr lang="en-US" sz="3200" dirty="0"/>
              <a:t/>
            </a:r>
            <a:br>
              <a:rPr lang="en-US" sz="3200" dirty="0"/>
            </a:br>
            <a:endParaRPr lang="en-US" sz="32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888125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694" y="365125"/>
            <a:ext cx="9946105" cy="597401"/>
          </a:xfrm>
          <a:solidFill>
            <a:schemeClr val="accent6">
              <a:lumMod val="20000"/>
              <a:lumOff val="80000"/>
            </a:schemeClr>
          </a:solidFill>
        </p:spPr>
        <p:txBody>
          <a:bodyPr>
            <a:normAutofit/>
          </a:bodyPr>
          <a:lstStyle/>
          <a:p>
            <a:pPr algn="ctr"/>
            <a:r>
              <a:rPr lang="en-US" sz="2800" b="1" dirty="0" err="1" smtClean="0"/>
              <a:t>JENIS</a:t>
            </a:r>
            <a:r>
              <a:rPr lang="en-US" sz="2800" b="1" dirty="0" smtClean="0"/>
              <a:t> – </a:t>
            </a:r>
            <a:r>
              <a:rPr lang="en-US" sz="2800" b="1" dirty="0" err="1" smtClean="0"/>
              <a:t>JENIS</a:t>
            </a:r>
            <a:r>
              <a:rPr lang="en-US" sz="2800" b="1" dirty="0" smtClean="0"/>
              <a:t> </a:t>
            </a:r>
            <a:r>
              <a:rPr lang="en-US" sz="2800" b="1" dirty="0" err="1" smtClean="0"/>
              <a:t>BISNIS</a:t>
            </a:r>
            <a:r>
              <a:rPr lang="en-US" sz="2800" b="1" dirty="0" smtClean="0"/>
              <a:t> </a:t>
            </a:r>
            <a:r>
              <a:rPr lang="en-US" sz="2800" b="1" dirty="0" err="1" smtClean="0"/>
              <a:t>DALAM</a:t>
            </a:r>
            <a:r>
              <a:rPr lang="en-US" sz="2800" b="1" dirty="0" smtClean="0"/>
              <a:t> </a:t>
            </a:r>
            <a:r>
              <a:rPr lang="en-US" sz="2800" b="1" dirty="0" err="1" smtClean="0"/>
              <a:t>KATAGORI</a:t>
            </a:r>
            <a:r>
              <a:rPr lang="en-US" sz="2800" b="1" dirty="0" smtClean="0"/>
              <a:t> </a:t>
            </a:r>
            <a:r>
              <a:rPr lang="en-US" sz="2800" b="1" dirty="0" err="1" smtClean="0"/>
              <a:t>UMKM</a:t>
            </a:r>
            <a:endParaRPr lang="en-US" sz="2800" b="1" dirty="0"/>
          </a:p>
        </p:txBody>
      </p:sp>
      <p:sp>
        <p:nvSpPr>
          <p:cNvPr id="3" name="Content Placeholder 2"/>
          <p:cNvSpPr>
            <a:spLocks noGrp="1"/>
          </p:cNvSpPr>
          <p:nvPr>
            <p:ph idx="1"/>
          </p:nvPr>
        </p:nvSpPr>
        <p:spPr>
          <a:xfrm>
            <a:off x="276726" y="1404518"/>
            <a:ext cx="11711138" cy="5080501"/>
          </a:xfrm>
          <a:solidFill>
            <a:schemeClr val="accent6">
              <a:lumMod val="20000"/>
              <a:lumOff val="80000"/>
            </a:schemeClr>
          </a:solidFill>
        </p:spPr>
        <p:txBody>
          <a:bodyPr>
            <a:noAutofit/>
          </a:bodyPr>
          <a:lstStyle/>
          <a:p>
            <a:r>
              <a:rPr lang="en-US" sz="1600" b="1" dirty="0"/>
              <a:t>1. </a:t>
            </a:r>
            <a:r>
              <a:rPr lang="en-US" sz="1600" b="1" dirty="0" err="1"/>
              <a:t>Bisnis</a:t>
            </a:r>
            <a:r>
              <a:rPr lang="en-US" sz="1600" b="1" dirty="0"/>
              <a:t> </a:t>
            </a:r>
            <a:r>
              <a:rPr lang="en-US" sz="1600" b="1" dirty="0" err="1"/>
              <a:t>Kuliner</a:t>
            </a:r>
            <a:endParaRPr lang="en-US" sz="1600" b="1" dirty="0"/>
          </a:p>
          <a:p>
            <a:r>
              <a:rPr lang="en-US" sz="1600" dirty="0" err="1"/>
              <a:t>Kuliner</a:t>
            </a:r>
            <a:r>
              <a:rPr lang="en-US" sz="1600" dirty="0"/>
              <a:t> </a:t>
            </a:r>
            <a:r>
              <a:rPr lang="en-US" sz="1600" dirty="0" err="1"/>
              <a:t>adalah</a:t>
            </a:r>
            <a:r>
              <a:rPr lang="en-US" sz="1600" dirty="0"/>
              <a:t> </a:t>
            </a:r>
            <a:r>
              <a:rPr lang="en-US" sz="1600" dirty="0" err="1"/>
              <a:t>bisnis</a:t>
            </a:r>
            <a:r>
              <a:rPr lang="en-US" sz="1600" dirty="0"/>
              <a:t> yang </a:t>
            </a:r>
            <a:r>
              <a:rPr lang="en-US" sz="1600" dirty="0" err="1"/>
              <a:t>tak</a:t>
            </a:r>
            <a:r>
              <a:rPr lang="en-US" sz="1600" dirty="0"/>
              <a:t> </a:t>
            </a:r>
            <a:r>
              <a:rPr lang="en-US" sz="1600" dirty="0" err="1"/>
              <a:t>pernah</a:t>
            </a:r>
            <a:r>
              <a:rPr lang="en-US" sz="1600" dirty="0"/>
              <a:t> </a:t>
            </a:r>
            <a:r>
              <a:rPr lang="en-US" sz="1600" dirty="0" err="1"/>
              <a:t>mati</a:t>
            </a:r>
            <a:r>
              <a:rPr lang="en-US" sz="1600" dirty="0"/>
              <a:t> </a:t>
            </a:r>
            <a:r>
              <a:rPr lang="en-US" sz="1600" dirty="0" err="1"/>
              <a:t>karena</a:t>
            </a:r>
            <a:r>
              <a:rPr lang="en-US" sz="1600" dirty="0"/>
              <a:t> </a:t>
            </a:r>
            <a:r>
              <a:rPr lang="en-US" sz="1600" dirty="0" err="1"/>
              <a:t>makanan</a:t>
            </a:r>
            <a:r>
              <a:rPr lang="en-US" sz="1600" dirty="0"/>
              <a:t> </a:t>
            </a:r>
            <a:r>
              <a:rPr lang="en-US" sz="1600" dirty="0" err="1"/>
              <a:t>merupakan</a:t>
            </a:r>
            <a:r>
              <a:rPr lang="en-US" sz="1600" dirty="0"/>
              <a:t> </a:t>
            </a:r>
            <a:r>
              <a:rPr lang="en-US" sz="1600" dirty="0" err="1"/>
              <a:t>kebutuhan</a:t>
            </a:r>
            <a:r>
              <a:rPr lang="en-US" sz="1600" dirty="0"/>
              <a:t> </a:t>
            </a:r>
            <a:r>
              <a:rPr lang="en-US" sz="1600" dirty="0" err="1"/>
              <a:t>semua</a:t>
            </a:r>
            <a:r>
              <a:rPr lang="en-US" sz="1600" dirty="0"/>
              <a:t> orang. </a:t>
            </a:r>
            <a:r>
              <a:rPr lang="en-US" sz="1600" dirty="0" err="1"/>
              <a:t>Ragam</a:t>
            </a:r>
            <a:r>
              <a:rPr lang="en-US" sz="1600" dirty="0"/>
              <a:t> </a:t>
            </a:r>
            <a:r>
              <a:rPr lang="en-US" sz="1600" dirty="0" err="1"/>
              <a:t>usaha</a:t>
            </a:r>
            <a:r>
              <a:rPr lang="en-US" sz="1600" dirty="0"/>
              <a:t> </a:t>
            </a:r>
            <a:r>
              <a:rPr lang="en-US" sz="1600" dirty="0" err="1"/>
              <a:t>kuliner</a:t>
            </a:r>
            <a:r>
              <a:rPr lang="en-US" sz="1600" dirty="0"/>
              <a:t> yang </a:t>
            </a:r>
            <a:r>
              <a:rPr lang="en-US" sz="1600" dirty="0" err="1"/>
              <a:t>bisa</a:t>
            </a:r>
            <a:r>
              <a:rPr lang="en-US" sz="1600" dirty="0"/>
              <a:t> </a:t>
            </a:r>
            <a:r>
              <a:rPr lang="en-US" sz="1600" dirty="0" err="1"/>
              <a:t>dikembangkan</a:t>
            </a:r>
            <a:r>
              <a:rPr lang="en-US" sz="1600" dirty="0"/>
              <a:t> pun </a:t>
            </a:r>
            <a:r>
              <a:rPr lang="en-US" sz="1600" dirty="0" err="1"/>
              <a:t>sangat</a:t>
            </a:r>
            <a:r>
              <a:rPr lang="en-US" sz="1600" dirty="0"/>
              <a:t> </a:t>
            </a:r>
            <a:r>
              <a:rPr lang="en-US" sz="1600" dirty="0" err="1"/>
              <a:t>banyak</a:t>
            </a:r>
            <a:r>
              <a:rPr lang="en-US" sz="1600" dirty="0"/>
              <a:t>. </a:t>
            </a:r>
            <a:r>
              <a:rPr lang="en-US" sz="1600" dirty="0" err="1"/>
              <a:t>Anda</a:t>
            </a:r>
            <a:r>
              <a:rPr lang="en-US" sz="1600" dirty="0"/>
              <a:t> </a:t>
            </a:r>
            <a:r>
              <a:rPr lang="en-US" sz="1600" dirty="0" err="1"/>
              <a:t>dapat</a:t>
            </a:r>
            <a:r>
              <a:rPr lang="en-US" sz="1600" dirty="0"/>
              <a:t> </a:t>
            </a:r>
            <a:r>
              <a:rPr lang="en-US" sz="1600" dirty="0" err="1"/>
              <a:t>memulai</a:t>
            </a:r>
            <a:r>
              <a:rPr lang="en-US" sz="1600" dirty="0"/>
              <a:t> </a:t>
            </a:r>
            <a:r>
              <a:rPr lang="en-US" sz="1600" dirty="0" err="1"/>
              <a:t>berbisnis</a:t>
            </a:r>
            <a:r>
              <a:rPr lang="en-US" sz="1600" dirty="0"/>
              <a:t> di </a:t>
            </a:r>
            <a:r>
              <a:rPr lang="en-US" sz="1600" dirty="0" err="1"/>
              <a:t>bidang</a:t>
            </a:r>
            <a:r>
              <a:rPr lang="en-US" sz="1600" dirty="0"/>
              <a:t> </a:t>
            </a:r>
            <a:r>
              <a:rPr lang="en-US" sz="1600" dirty="0" err="1"/>
              <a:t>ini</a:t>
            </a:r>
            <a:r>
              <a:rPr lang="en-US" sz="1600" dirty="0"/>
              <a:t> </a:t>
            </a:r>
            <a:r>
              <a:rPr lang="en-US" sz="1600" b="1" dirty="0" err="1"/>
              <a:t>dengan</a:t>
            </a:r>
            <a:r>
              <a:rPr lang="en-US" sz="1600" b="1" dirty="0"/>
              <a:t> modal </a:t>
            </a:r>
            <a:r>
              <a:rPr lang="en-US" sz="1600" b="1" dirty="0" err="1"/>
              <a:t>awal</a:t>
            </a:r>
            <a:r>
              <a:rPr lang="en-US" sz="1600" b="1" dirty="0"/>
              <a:t> yang </a:t>
            </a:r>
            <a:r>
              <a:rPr lang="en-US" sz="1600" b="1" dirty="0" err="1"/>
              <a:t>kecil</a:t>
            </a:r>
            <a:r>
              <a:rPr lang="en-US" sz="1600" b="1" dirty="0"/>
              <a:t>. </a:t>
            </a:r>
            <a:r>
              <a:rPr lang="en-US" sz="1600" b="1" dirty="0" err="1"/>
              <a:t>Untuk</a:t>
            </a:r>
            <a:r>
              <a:rPr lang="en-US" sz="1600" b="1" dirty="0"/>
              <a:t> </a:t>
            </a:r>
            <a:r>
              <a:rPr lang="en-US" sz="1600" b="1" dirty="0" err="1"/>
              <a:t>sukses</a:t>
            </a:r>
            <a:r>
              <a:rPr lang="en-US" sz="1600" dirty="0"/>
              <a:t>, </a:t>
            </a:r>
          </a:p>
          <a:p>
            <a:r>
              <a:rPr lang="en-US" sz="1600" b="1" dirty="0" err="1"/>
              <a:t>kuncinya</a:t>
            </a:r>
            <a:r>
              <a:rPr lang="en-US" sz="1600" b="1" dirty="0"/>
              <a:t> </a:t>
            </a:r>
            <a:r>
              <a:rPr lang="en-US" sz="1600" b="1" dirty="0" err="1"/>
              <a:t>terletak</a:t>
            </a:r>
            <a:r>
              <a:rPr lang="en-US" sz="1600" b="1" dirty="0"/>
              <a:t> </a:t>
            </a:r>
            <a:r>
              <a:rPr lang="en-US" sz="1600" b="1" dirty="0" err="1"/>
              <a:t>pada</a:t>
            </a:r>
            <a:r>
              <a:rPr lang="en-US" sz="1600" b="1" dirty="0"/>
              <a:t> </a:t>
            </a:r>
            <a:r>
              <a:rPr lang="en-US" sz="1600" b="1" dirty="0" err="1"/>
              <a:t>kualitas</a:t>
            </a:r>
            <a:r>
              <a:rPr lang="en-US" sz="1600" b="1" dirty="0"/>
              <a:t> rasa </a:t>
            </a:r>
            <a:r>
              <a:rPr lang="en-US" sz="1600" b="1" dirty="0" err="1"/>
              <a:t>makanan</a:t>
            </a:r>
            <a:r>
              <a:rPr lang="en-US" sz="1600" b="1" dirty="0"/>
              <a:t>, </a:t>
            </a:r>
            <a:r>
              <a:rPr lang="en-US" sz="1600" b="1" dirty="0" err="1"/>
              <a:t>pelayanan</a:t>
            </a:r>
            <a:r>
              <a:rPr lang="en-US" sz="1600" b="1" dirty="0"/>
              <a:t>, </a:t>
            </a:r>
            <a:r>
              <a:rPr lang="en-US" sz="1600" b="1" dirty="0" err="1"/>
              <a:t>dan</a:t>
            </a:r>
            <a:r>
              <a:rPr lang="en-US" sz="1600" b="1" dirty="0"/>
              <a:t> </a:t>
            </a:r>
            <a:r>
              <a:rPr lang="en-US" sz="1600" b="1" dirty="0" err="1"/>
              <a:t>strategi</a:t>
            </a:r>
            <a:r>
              <a:rPr lang="en-US" sz="1600" b="1" dirty="0"/>
              <a:t> </a:t>
            </a:r>
            <a:r>
              <a:rPr lang="en-US" sz="1600" b="1" dirty="0" err="1"/>
              <a:t>pemasaran</a:t>
            </a:r>
            <a:r>
              <a:rPr lang="en-US" sz="1600" b="1" dirty="0"/>
              <a:t>.</a:t>
            </a:r>
          </a:p>
          <a:p>
            <a:r>
              <a:rPr lang="en-US" sz="1600" b="1" dirty="0"/>
              <a:t>2. </a:t>
            </a:r>
            <a:r>
              <a:rPr lang="en-US" sz="1600" b="1" dirty="0" err="1"/>
              <a:t>Bisnis</a:t>
            </a:r>
            <a:r>
              <a:rPr lang="en-US" sz="1600" b="1" dirty="0"/>
              <a:t> Fashion</a:t>
            </a:r>
          </a:p>
          <a:p>
            <a:r>
              <a:rPr lang="en-US" sz="1600" dirty="0" err="1"/>
              <a:t>Bisnis</a:t>
            </a:r>
            <a:r>
              <a:rPr lang="en-US" sz="1600" dirty="0"/>
              <a:t> </a:t>
            </a:r>
            <a:r>
              <a:rPr lang="en-US" sz="1600" i="1" dirty="0"/>
              <a:t>fashion</a:t>
            </a:r>
            <a:r>
              <a:rPr lang="en-US" sz="1600" dirty="0"/>
              <a:t> </a:t>
            </a:r>
            <a:r>
              <a:rPr lang="en-US" sz="1600" dirty="0" err="1"/>
              <a:t>juga</a:t>
            </a:r>
            <a:r>
              <a:rPr lang="en-US" sz="1600" dirty="0"/>
              <a:t> </a:t>
            </a:r>
            <a:r>
              <a:rPr lang="en-US" sz="1600" dirty="0" err="1"/>
              <a:t>berpotensi</a:t>
            </a:r>
            <a:r>
              <a:rPr lang="en-US" sz="1600" dirty="0"/>
              <a:t> </a:t>
            </a:r>
            <a:r>
              <a:rPr lang="en-US" sz="1600" dirty="0" err="1"/>
              <a:t>menghasilkan</a:t>
            </a:r>
            <a:r>
              <a:rPr lang="en-US" sz="1600" dirty="0"/>
              <a:t> profit yang </a:t>
            </a:r>
            <a:r>
              <a:rPr lang="en-US" sz="1600" dirty="0" err="1"/>
              <a:t>besar</a:t>
            </a:r>
            <a:r>
              <a:rPr lang="en-US" sz="1600" dirty="0"/>
              <a:t>, </a:t>
            </a:r>
            <a:r>
              <a:rPr lang="en-US" sz="1600" dirty="0" err="1"/>
              <a:t>terutama</a:t>
            </a:r>
            <a:r>
              <a:rPr lang="en-US" sz="1600" dirty="0"/>
              <a:t> </a:t>
            </a:r>
            <a:r>
              <a:rPr lang="en-US" sz="1600" dirty="0" err="1"/>
              <a:t>pada</a:t>
            </a:r>
            <a:r>
              <a:rPr lang="en-US" sz="1600" dirty="0"/>
              <a:t> </a:t>
            </a:r>
            <a:r>
              <a:rPr lang="en-US" sz="1600" dirty="0" err="1"/>
              <a:t>momen</a:t>
            </a:r>
            <a:r>
              <a:rPr lang="en-US" sz="1600" dirty="0"/>
              <a:t> </a:t>
            </a:r>
            <a:r>
              <a:rPr lang="en-US" sz="1600" dirty="0" err="1"/>
              <a:t>tertentu</a:t>
            </a:r>
            <a:r>
              <a:rPr lang="en-US" sz="1600" dirty="0"/>
              <a:t> </a:t>
            </a:r>
            <a:r>
              <a:rPr lang="en-US" sz="1600" b="1" dirty="0" err="1"/>
              <a:t>seperti</a:t>
            </a:r>
            <a:r>
              <a:rPr lang="en-US" sz="1600" b="1" dirty="0"/>
              <a:t> </a:t>
            </a:r>
            <a:r>
              <a:rPr lang="en-US" sz="1600" b="1" dirty="0" err="1"/>
              <a:t>hari</a:t>
            </a:r>
            <a:r>
              <a:rPr lang="en-US" sz="1600" b="1" dirty="0"/>
              <a:t> </a:t>
            </a:r>
            <a:r>
              <a:rPr lang="en-US" sz="1600" b="1" dirty="0" err="1"/>
              <a:t>raya</a:t>
            </a:r>
            <a:r>
              <a:rPr lang="en-US" sz="1600" b="1" dirty="0"/>
              <a:t>.</a:t>
            </a:r>
            <a:r>
              <a:rPr lang="en-US" sz="1600" dirty="0"/>
              <a:t> </a:t>
            </a:r>
            <a:r>
              <a:rPr lang="en-US" sz="1600" dirty="0" err="1"/>
              <a:t>Tren</a:t>
            </a:r>
            <a:r>
              <a:rPr lang="en-US" sz="1600" dirty="0"/>
              <a:t> mode yang </a:t>
            </a:r>
            <a:r>
              <a:rPr lang="en-US" sz="1600" dirty="0" err="1"/>
              <a:t>terus</a:t>
            </a:r>
            <a:r>
              <a:rPr lang="en-US" sz="1600" dirty="0"/>
              <a:t> </a:t>
            </a:r>
            <a:r>
              <a:rPr lang="en-US" sz="1600" dirty="0" err="1"/>
              <a:t>berganti</a:t>
            </a:r>
            <a:r>
              <a:rPr lang="en-US" sz="1600" dirty="0"/>
              <a:t> </a:t>
            </a:r>
            <a:r>
              <a:rPr lang="en-US" sz="1600" dirty="0" err="1"/>
              <a:t>seiring</a:t>
            </a:r>
            <a:r>
              <a:rPr lang="en-US" sz="1600" dirty="0"/>
              <a:t> </a:t>
            </a:r>
            <a:r>
              <a:rPr lang="en-US" sz="1600" dirty="0" err="1"/>
              <a:t>perubahan</a:t>
            </a:r>
            <a:r>
              <a:rPr lang="en-US" sz="1600" dirty="0"/>
              <a:t> </a:t>
            </a:r>
            <a:r>
              <a:rPr lang="en-US" sz="1600" dirty="0" err="1"/>
              <a:t>zaman</a:t>
            </a:r>
            <a:r>
              <a:rPr lang="en-US" sz="1600" dirty="0"/>
              <a:t> </a:t>
            </a:r>
            <a:r>
              <a:rPr lang="en-US" sz="1600" dirty="0" err="1"/>
              <a:t>membuat</a:t>
            </a:r>
            <a:r>
              <a:rPr lang="en-US" sz="1600" dirty="0"/>
              <a:t> </a:t>
            </a:r>
            <a:r>
              <a:rPr lang="en-US" sz="1600" dirty="0" err="1"/>
              <a:t>bisnis</a:t>
            </a:r>
            <a:r>
              <a:rPr lang="en-US" sz="1600" dirty="0"/>
              <a:t> </a:t>
            </a:r>
            <a:r>
              <a:rPr lang="en-US" sz="1600" dirty="0" err="1"/>
              <a:t>ini</a:t>
            </a:r>
            <a:r>
              <a:rPr lang="en-US" sz="1600" dirty="0"/>
              <a:t> </a:t>
            </a:r>
            <a:r>
              <a:rPr lang="en-US" sz="1600" dirty="0" err="1"/>
              <a:t>tidak</a:t>
            </a:r>
            <a:r>
              <a:rPr lang="en-US" sz="1600" dirty="0"/>
              <a:t> </a:t>
            </a:r>
            <a:r>
              <a:rPr lang="en-US" sz="1600" dirty="0" err="1"/>
              <a:t>pernah</a:t>
            </a:r>
            <a:r>
              <a:rPr lang="en-US" sz="1600" dirty="0"/>
              <a:t> </a:t>
            </a:r>
            <a:r>
              <a:rPr lang="en-US" sz="1600" dirty="0" err="1"/>
              <a:t>jalan</a:t>
            </a:r>
            <a:r>
              <a:rPr lang="en-US" sz="1600" dirty="0"/>
              <a:t> di </a:t>
            </a:r>
            <a:r>
              <a:rPr lang="en-US" sz="1600" dirty="0" err="1"/>
              <a:t>tempat</a:t>
            </a:r>
            <a:r>
              <a:rPr lang="en-US" sz="1600" dirty="0"/>
              <a:t>. </a:t>
            </a:r>
            <a:r>
              <a:rPr lang="en-US" sz="1600" dirty="0" err="1"/>
              <a:t>Anda</a:t>
            </a:r>
            <a:r>
              <a:rPr lang="en-US" sz="1600" dirty="0"/>
              <a:t> </a:t>
            </a:r>
            <a:r>
              <a:rPr lang="en-US" sz="1600" dirty="0" err="1"/>
              <a:t>bisa</a:t>
            </a:r>
            <a:r>
              <a:rPr lang="en-US" sz="1600" dirty="0"/>
              <a:t> </a:t>
            </a:r>
            <a:r>
              <a:rPr lang="en-US" sz="1600" dirty="0" err="1"/>
              <a:t>mengembangkan</a:t>
            </a:r>
            <a:r>
              <a:rPr lang="en-US" sz="1600" dirty="0"/>
              <a:t> </a:t>
            </a:r>
            <a:r>
              <a:rPr lang="en-US" sz="1600" dirty="0" err="1"/>
              <a:t>UKM</a:t>
            </a:r>
            <a:r>
              <a:rPr lang="en-US" sz="1600" dirty="0"/>
              <a:t> di </a:t>
            </a:r>
            <a:r>
              <a:rPr lang="en-US" sz="1600" dirty="0" err="1"/>
              <a:t>bagian</a:t>
            </a:r>
            <a:r>
              <a:rPr lang="en-US" sz="1600" dirty="0"/>
              <a:t> </a:t>
            </a:r>
            <a:r>
              <a:rPr lang="en-US" sz="1600" dirty="0" err="1"/>
              <a:t>produksi</a:t>
            </a:r>
            <a:r>
              <a:rPr lang="en-US" sz="1600" dirty="0"/>
              <a:t> </a:t>
            </a:r>
            <a:r>
              <a:rPr lang="en-US" sz="1600" dirty="0" err="1"/>
              <a:t>maupun</a:t>
            </a:r>
            <a:r>
              <a:rPr lang="en-US" sz="1600" b="1" dirty="0"/>
              <a:t> </a:t>
            </a:r>
            <a:r>
              <a:rPr lang="en-US" sz="1600" b="1" dirty="0" err="1"/>
              <a:t>jual</a:t>
            </a:r>
            <a:r>
              <a:rPr lang="en-US" sz="1600" b="1" dirty="0"/>
              <a:t> </a:t>
            </a:r>
            <a:r>
              <a:rPr lang="en-US" sz="1600" b="1" dirty="0" err="1"/>
              <a:t>beli</a:t>
            </a:r>
            <a:r>
              <a:rPr lang="en-US" sz="1600" b="1" dirty="0"/>
              <a:t> </a:t>
            </a:r>
            <a:r>
              <a:rPr lang="en-US" sz="1600" b="1" dirty="0" err="1"/>
              <a:t>produk</a:t>
            </a:r>
            <a:r>
              <a:rPr lang="en-US" sz="1600" b="1" dirty="0"/>
              <a:t> </a:t>
            </a:r>
            <a:r>
              <a:rPr lang="en-US" sz="1600" b="1" i="1" dirty="0"/>
              <a:t>fashion</a:t>
            </a:r>
            <a:r>
              <a:rPr lang="en-US" sz="1600" b="1" dirty="0"/>
              <a:t>, </a:t>
            </a:r>
            <a:r>
              <a:rPr lang="en-US" sz="1600" b="1" dirty="0" err="1"/>
              <a:t>baik</a:t>
            </a:r>
            <a:r>
              <a:rPr lang="en-US" sz="1600" b="1" dirty="0"/>
              <a:t> di </a:t>
            </a:r>
            <a:r>
              <a:rPr lang="en-US" sz="1600" b="1" dirty="0" err="1"/>
              <a:t>toko</a:t>
            </a:r>
            <a:r>
              <a:rPr lang="en-US" sz="1600" b="1" dirty="0"/>
              <a:t> </a:t>
            </a:r>
            <a:r>
              <a:rPr lang="en-US" sz="1600" b="1" dirty="0" err="1"/>
              <a:t>konvensional</a:t>
            </a:r>
            <a:r>
              <a:rPr lang="en-US" sz="1600" b="1" dirty="0"/>
              <a:t>, </a:t>
            </a:r>
            <a:r>
              <a:rPr lang="en-US" sz="1600" b="1" dirty="0" err="1"/>
              <a:t>maupun</a:t>
            </a:r>
            <a:r>
              <a:rPr lang="en-US" sz="1600" b="1" dirty="0"/>
              <a:t> </a:t>
            </a:r>
            <a:r>
              <a:rPr lang="en-US" sz="1600" b="1" i="1" dirty="0"/>
              <a:t>online</a:t>
            </a:r>
            <a:r>
              <a:rPr lang="en-US" sz="1600" b="1" dirty="0"/>
              <a:t>.</a:t>
            </a:r>
          </a:p>
          <a:p>
            <a:r>
              <a:rPr lang="en-US" sz="1600" b="1" dirty="0"/>
              <a:t>3. </a:t>
            </a:r>
            <a:r>
              <a:rPr lang="en-US" sz="1600" b="1" dirty="0" err="1"/>
              <a:t>Bisnis</a:t>
            </a:r>
            <a:r>
              <a:rPr lang="en-US" sz="1600" b="1" dirty="0"/>
              <a:t> </a:t>
            </a:r>
            <a:r>
              <a:rPr lang="en-US" sz="1600" b="1" dirty="0" err="1"/>
              <a:t>Pendidikan</a:t>
            </a:r>
            <a:endParaRPr lang="en-US" sz="1600" b="1" dirty="0"/>
          </a:p>
          <a:p>
            <a:r>
              <a:rPr lang="en-US" sz="1600" dirty="0" err="1"/>
              <a:t>Tempat-tempat</a:t>
            </a:r>
            <a:r>
              <a:rPr lang="en-US" sz="1600" dirty="0"/>
              <a:t> </a:t>
            </a:r>
            <a:r>
              <a:rPr lang="en-US" sz="1600" dirty="0" err="1"/>
              <a:t>kursus</a:t>
            </a:r>
            <a:r>
              <a:rPr lang="en-US" sz="1600" dirty="0"/>
              <a:t> </a:t>
            </a:r>
            <a:r>
              <a:rPr lang="en-US" sz="1600" dirty="0" err="1"/>
              <a:t>dan</a:t>
            </a:r>
            <a:r>
              <a:rPr lang="en-US" sz="1600" dirty="0"/>
              <a:t> </a:t>
            </a:r>
            <a:r>
              <a:rPr lang="en-US" sz="1600" dirty="0" err="1"/>
              <a:t>pelatihan</a:t>
            </a:r>
            <a:r>
              <a:rPr lang="en-US" sz="1600" dirty="0"/>
              <a:t> </a:t>
            </a:r>
            <a:r>
              <a:rPr lang="en-US" sz="1600" dirty="0" err="1"/>
              <a:t>tatap</a:t>
            </a:r>
            <a:r>
              <a:rPr lang="en-US" sz="1600" dirty="0"/>
              <a:t> </a:t>
            </a:r>
            <a:r>
              <a:rPr lang="en-US" sz="1600" dirty="0" err="1"/>
              <a:t>muka</a:t>
            </a:r>
            <a:r>
              <a:rPr lang="en-US" sz="1600" dirty="0"/>
              <a:t> </a:t>
            </a:r>
            <a:r>
              <a:rPr lang="en-US" sz="1600" dirty="0" err="1"/>
              <a:t>cukup</a:t>
            </a:r>
            <a:r>
              <a:rPr lang="en-US" sz="1600" dirty="0"/>
              <a:t> </a:t>
            </a:r>
            <a:r>
              <a:rPr lang="en-US" sz="1600" dirty="0" err="1"/>
              <a:t>digemari</a:t>
            </a:r>
            <a:r>
              <a:rPr lang="en-US" sz="1600" dirty="0"/>
              <a:t>, </a:t>
            </a:r>
            <a:r>
              <a:rPr lang="en-US" sz="1600" dirty="0" err="1"/>
              <a:t>baik</a:t>
            </a:r>
            <a:r>
              <a:rPr lang="en-US" sz="1600" dirty="0"/>
              <a:t> </a:t>
            </a:r>
            <a:r>
              <a:rPr lang="en-US" sz="1600" dirty="0" err="1"/>
              <a:t>pelajar</a:t>
            </a:r>
            <a:r>
              <a:rPr lang="en-US" sz="1600" dirty="0"/>
              <a:t> </a:t>
            </a:r>
            <a:r>
              <a:rPr lang="en-US" sz="1600" dirty="0" err="1"/>
              <a:t>sekolah</a:t>
            </a:r>
            <a:r>
              <a:rPr lang="en-US" sz="1600" dirty="0"/>
              <a:t> </a:t>
            </a:r>
            <a:r>
              <a:rPr lang="en-US" sz="1600" dirty="0" err="1"/>
              <a:t>maupun</a:t>
            </a:r>
            <a:r>
              <a:rPr lang="en-US" sz="1600" dirty="0"/>
              <a:t> orang yang </a:t>
            </a:r>
            <a:r>
              <a:rPr lang="en-US" sz="1600" dirty="0" err="1"/>
              <a:t>ingin</a:t>
            </a:r>
            <a:r>
              <a:rPr lang="en-US" sz="1600" dirty="0"/>
              <a:t> </a:t>
            </a:r>
            <a:r>
              <a:rPr lang="en-US" sz="1600" dirty="0" err="1"/>
              <a:t>menambah</a:t>
            </a:r>
            <a:r>
              <a:rPr lang="en-US" sz="1600" dirty="0"/>
              <a:t> </a:t>
            </a:r>
            <a:r>
              <a:rPr lang="en-US" sz="1600" dirty="0" err="1"/>
              <a:t>keahlian</a:t>
            </a:r>
            <a:r>
              <a:rPr lang="en-US" sz="1600" dirty="0"/>
              <a:t> </a:t>
            </a:r>
            <a:r>
              <a:rPr lang="en-US" sz="1600" dirty="0" err="1"/>
              <a:t>khusus</a:t>
            </a:r>
            <a:r>
              <a:rPr lang="en-US" sz="1600" dirty="0"/>
              <a:t>. </a:t>
            </a:r>
            <a:r>
              <a:rPr lang="en-US" sz="1600" dirty="0" err="1"/>
              <a:t>Untuk</a:t>
            </a:r>
            <a:r>
              <a:rPr lang="en-US" sz="1600" dirty="0"/>
              <a:t> </a:t>
            </a:r>
            <a:r>
              <a:rPr lang="en-US" sz="1600" dirty="0" err="1"/>
              <a:t>memulai</a:t>
            </a:r>
            <a:r>
              <a:rPr lang="en-US" sz="1600" dirty="0"/>
              <a:t> </a:t>
            </a:r>
            <a:r>
              <a:rPr lang="en-US" sz="1600" dirty="0" err="1"/>
              <a:t>berbisnis</a:t>
            </a:r>
            <a:r>
              <a:rPr lang="en-US" sz="1600" dirty="0"/>
              <a:t> di </a:t>
            </a:r>
            <a:r>
              <a:rPr lang="en-US" sz="1600" dirty="0" err="1"/>
              <a:t>bidang</a:t>
            </a:r>
            <a:r>
              <a:rPr lang="en-US" sz="1600" dirty="0"/>
              <a:t> </a:t>
            </a:r>
            <a:r>
              <a:rPr lang="en-US" sz="1600" dirty="0" err="1"/>
              <a:t>ini</a:t>
            </a:r>
            <a:r>
              <a:rPr lang="en-US" sz="1600" dirty="0"/>
              <a:t>, </a:t>
            </a:r>
            <a:r>
              <a:rPr lang="en-US" sz="1600" dirty="0" err="1"/>
              <a:t>Anda</a:t>
            </a:r>
            <a:r>
              <a:rPr lang="en-US" sz="1600" dirty="0"/>
              <a:t> </a:t>
            </a:r>
            <a:r>
              <a:rPr lang="en-US" sz="1600" dirty="0" err="1"/>
              <a:t>harus</a:t>
            </a:r>
            <a:r>
              <a:rPr lang="en-US" sz="1600" dirty="0"/>
              <a:t> </a:t>
            </a:r>
            <a:r>
              <a:rPr lang="en-US" sz="1600" b="1" dirty="0" err="1"/>
              <a:t>mengenali</a:t>
            </a:r>
            <a:r>
              <a:rPr lang="en-US" sz="1600" b="1" dirty="0"/>
              <a:t> </a:t>
            </a:r>
            <a:r>
              <a:rPr lang="en-US" sz="1600" b="1" dirty="0" err="1"/>
              <a:t>kemampuan</a:t>
            </a:r>
            <a:r>
              <a:rPr lang="en-US" sz="1600" b="1" dirty="0"/>
              <a:t> </a:t>
            </a:r>
            <a:r>
              <a:rPr lang="en-US" sz="1600" b="1" dirty="0" err="1"/>
              <a:t>diri</a:t>
            </a:r>
            <a:r>
              <a:rPr lang="en-US" sz="1600" b="1" dirty="0"/>
              <a:t> </a:t>
            </a:r>
            <a:r>
              <a:rPr lang="en-US" sz="1600" b="1" dirty="0" err="1"/>
              <a:t>sendiri</a:t>
            </a:r>
            <a:r>
              <a:rPr lang="en-US" sz="1600" b="1" dirty="0"/>
              <a:t> </a:t>
            </a:r>
            <a:r>
              <a:rPr lang="en-US" sz="1600" b="1" dirty="0" err="1"/>
              <a:t>sebagai</a:t>
            </a:r>
            <a:r>
              <a:rPr lang="en-US" sz="1600" b="1" dirty="0"/>
              <a:t> modal </a:t>
            </a:r>
            <a:r>
              <a:rPr lang="en-US" sz="1600" b="1" dirty="0" err="1"/>
              <a:t>awal</a:t>
            </a:r>
            <a:r>
              <a:rPr lang="en-US" sz="1600" dirty="0"/>
              <a:t>. </a:t>
            </a:r>
            <a:r>
              <a:rPr lang="en-US" sz="1600" dirty="0" err="1"/>
              <a:t>Selanjutnya</a:t>
            </a:r>
            <a:r>
              <a:rPr lang="en-US" sz="1600" dirty="0"/>
              <a:t>, </a:t>
            </a:r>
            <a:r>
              <a:rPr lang="en-US" sz="1600" b="1" dirty="0" err="1"/>
              <a:t>tawarkan</a:t>
            </a:r>
            <a:r>
              <a:rPr lang="en-US" sz="1600" b="1" dirty="0"/>
              <a:t> </a:t>
            </a:r>
            <a:r>
              <a:rPr lang="en-US" sz="1600" b="1" dirty="0" err="1"/>
              <a:t>keunggulan</a:t>
            </a:r>
            <a:r>
              <a:rPr lang="en-US" sz="1600" b="1" dirty="0"/>
              <a:t> yang </a:t>
            </a:r>
            <a:r>
              <a:rPr lang="en-US" sz="1600" b="1" dirty="0" err="1"/>
              <a:t>tidak</a:t>
            </a:r>
            <a:r>
              <a:rPr lang="en-US" sz="1600" b="1" dirty="0"/>
              <a:t> </a:t>
            </a:r>
            <a:r>
              <a:rPr lang="en-US" sz="1600" b="1" dirty="0" err="1"/>
              <a:t>bisa</a:t>
            </a:r>
            <a:r>
              <a:rPr lang="en-US" sz="1600" b="1" dirty="0"/>
              <a:t> </a:t>
            </a:r>
            <a:r>
              <a:rPr lang="en-US" sz="1600" b="1" dirty="0" err="1"/>
              <a:t>diperoleh</a:t>
            </a:r>
            <a:r>
              <a:rPr lang="en-US" sz="1600" b="1" dirty="0"/>
              <a:t> </a:t>
            </a:r>
            <a:r>
              <a:rPr lang="en-US" sz="1600" b="1" dirty="0" err="1"/>
              <a:t>pengguna</a:t>
            </a:r>
            <a:r>
              <a:rPr lang="en-US" sz="1600" b="1" dirty="0"/>
              <a:t> </a:t>
            </a:r>
            <a:r>
              <a:rPr lang="en-US" sz="1600" b="1" dirty="0" err="1"/>
              <a:t>jika</a:t>
            </a:r>
            <a:r>
              <a:rPr lang="en-US" sz="1600" b="1" dirty="0"/>
              <a:t> </a:t>
            </a:r>
            <a:r>
              <a:rPr lang="en-US" sz="1600" b="1" dirty="0" err="1"/>
              <a:t>hanya</a:t>
            </a:r>
            <a:r>
              <a:rPr lang="en-US" sz="1600" b="1" dirty="0"/>
              <a:t> </a:t>
            </a:r>
            <a:r>
              <a:rPr lang="en-US" sz="1600" b="1" dirty="0" err="1"/>
              <a:t>belajar</a:t>
            </a:r>
            <a:r>
              <a:rPr lang="en-US" sz="1600" b="1" dirty="0"/>
              <a:t> </a:t>
            </a:r>
            <a:r>
              <a:rPr lang="en-US" sz="1600" b="1" dirty="0" err="1"/>
              <a:t>secara</a:t>
            </a:r>
            <a:r>
              <a:rPr lang="en-US" sz="1600" b="1" dirty="0"/>
              <a:t> </a:t>
            </a:r>
            <a:r>
              <a:rPr lang="en-US" sz="1600" b="1" i="1" dirty="0"/>
              <a:t>online</a:t>
            </a:r>
            <a:r>
              <a:rPr lang="en-US" sz="1600" b="1" dirty="0"/>
              <a:t>.</a:t>
            </a:r>
          </a:p>
          <a:p>
            <a:r>
              <a:rPr lang="en-US" sz="1600" b="1" dirty="0"/>
              <a:t>4. </a:t>
            </a:r>
            <a:r>
              <a:rPr lang="en-US" sz="1600" b="1" dirty="0" err="1"/>
              <a:t>Bisnis</a:t>
            </a:r>
            <a:r>
              <a:rPr lang="en-US" sz="1600" b="1" dirty="0"/>
              <a:t> </a:t>
            </a:r>
            <a:r>
              <a:rPr lang="en-US" sz="1600" b="1" dirty="0" err="1"/>
              <a:t>Otomotif</a:t>
            </a:r>
            <a:endParaRPr lang="en-US" sz="1600" b="1" dirty="0"/>
          </a:p>
          <a:p>
            <a:r>
              <a:rPr lang="en-US" sz="1600" dirty="0"/>
              <a:t>Ada </a:t>
            </a:r>
            <a:r>
              <a:rPr lang="en-US" sz="1600" dirty="0" err="1"/>
              <a:t>banyak</a:t>
            </a:r>
            <a:r>
              <a:rPr lang="en-US" sz="1600" dirty="0"/>
              <a:t> </a:t>
            </a:r>
            <a:r>
              <a:rPr lang="en-US" sz="1600" dirty="0" err="1"/>
              <a:t>peluang</a:t>
            </a:r>
            <a:r>
              <a:rPr lang="en-US" sz="1600" dirty="0"/>
              <a:t> </a:t>
            </a:r>
            <a:r>
              <a:rPr lang="en-US" sz="1600" dirty="0" err="1"/>
              <a:t>bisnis</a:t>
            </a:r>
            <a:r>
              <a:rPr lang="en-US" sz="1600" dirty="0"/>
              <a:t> </a:t>
            </a:r>
            <a:r>
              <a:rPr lang="en-US" sz="1600" dirty="0" err="1"/>
              <a:t>UKM</a:t>
            </a:r>
            <a:r>
              <a:rPr lang="en-US" sz="1600" dirty="0"/>
              <a:t> di </a:t>
            </a:r>
            <a:r>
              <a:rPr lang="en-US" sz="1600" dirty="0" err="1"/>
              <a:t>bidang</a:t>
            </a:r>
            <a:r>
              <a:rPr lang="en-US" sz="1600" dirty="0"/>
              <a:t> </a:t>
            </a:r>
            <a:r>
              <a:rPr lang="en-US" sz="1600" dirty="0" err="1"/>
              <a:t>otomotif</a:t>
            </a:r>
            <a:r>
              <a:rPr lang="en-US" sz="1600" dirty="0"/>
              <a:t>, </a:t>
            </a:r>
            <a:r>
              <a:rPr lang="en-US" sz="1600" dirty="0" err="1"/>
              <a:t>antara</a:t>
            </a:r>
            <a:r>
              <a:rPr lang="en-US" sz="1600" dirty="0"/>
              <a:t> lain </a:t>
            </a:r>
            <a:r>
              <a:rPr lang="en-US" sz="1600" b="1" dirty="0" err="1"/>
              <a:t>jual</a:t>
            </a:r>
            <a:r>
              <a:rPr lang="en-US" sz="1600" b="1" dirty="0"/>
              <a:t> </a:t>
            </a:r>
            <a:r>
              <a:rPr lang="en-US" sz="1600" b="1" dirty="0" err="1"/>
              <a:t>beli</a:t>
            </a:r>
            <a:r>
              <a:rPr lang="en-US" sz="1600" b="1" dirty="0"/>
              <a:t> </a:t>
            </a:r>
            <a:r>
              <a:rPr lang="en-US" sz="1600" b="1" dirty="0" err="1"/>
              <a:t>suku</a:t>
            </a:r>
            <a:r>
              <a:rPr lang="en-US" sz="1600" b="1" dirty="0"/>
              <a:t> </a:t>
            </a:r>
            <a:r>
              <a:rPr lang="en-US" sz="1600" b="1" dirty="0" err="1"/>
              <a:t>cadang</a:t>
            </a:r>
            <a:r>
              <a:rPr lang="en-US" sz="1600" b="1" dirty="0"/>
              <a:t> </a:t>
            </a:r>
            <a:r>
              <a:rPr lang="en-US" sz="1600" b="1" dirty="0" err="1"/>
              <a:t>kendaraan</a:t>
            </a:r>
            <a:r>
              <a:rPr lang="en-US" sz="1600" b="1" dirty="0"/>
              <a:t>, rental </a:t>
            </a:r>
            <a:r>
              <a:rPr lang="en-US" sz="1600" b="1" dirty="0" err="1"/>
              <a:t>mobil</a:t>
            </a:r>
            <a:r>
              <a:rPr lang="en-US" sz="1600" b="1" dirty="0"/>
              <a:t> </a:t>
            </a:r>
            <a:r>
              <a:rPr lang="en-US" sz="1600" b="1" dirty="0" err="1"/>
              <a:t>atau</a:t>
            </a:r>
            <a:r>
              <a:rPr lang="en-US" sz="1600" b="1" dirty="0"/>
              <a:t> motor, </a:t>
            </a:r>
            <a:r>
              <a:rPr lang="en-US" sz="1600" b="1" dirty="0" err="1"/>
              <a:t>bengkel</a:t>
            </a:r>
            <a:r>
              <a:rPr lang="en-US" sz="1600" b="1" dirty="0"/>
              <a:t> </a:t>
            </a:r>
            <a:r>
              <a:rPr lang="en-US" sz="1600" b="1" dirty="0" err="1"/>
              <a:t>otomotif</a:t>
            </a:r>
            <a:r>
              <a:rPr lang="en-US" sz="1600" b="1" dirty="0"/>
              <a:t>, </a:t>
            </a:r>
            <a:r>
              <a:rPr lang="en-US" sz="1600" b="1" dirty="0" err="1"/>
              <a:t>dan</a:t>
            </a:r>
            <a:r>
              <a:rPr lang="en-US" sz="1600" b="1" dirty="0"/>
              <a:t> </a:t>
            </a:r>
            <a:r>
              <a:rPr lang="en-US" sz="1600" b="1" dirty="0" err="1"/>
              <a:t>jasa</a:t>
            </a:r>
            <a:r>
              <a:rPr lang="en-US" sz="1600" b="1" dirty="0"/>
              <a:t> </a:t>
            </a:r>
            <a:r>
              <a:rPr lang="en-US" sz="1600" b="1" dirty="0" err="1"/>
              <a:t>cuci</a:t>
            </a:r>
            <a:r>
              <a:rPr lang="en-US" sz="1600" b="1" dirty="0"/>
              <a:t> </a:t>
            </a:r>
            <a:r>
              <a:rPr lang="en-US" sz="1600" b="1" dirty="0" err="1"/>
              <a:t>kendaraan</a:t>
            </a:r>
            <a:r>
              <a:rPr lang="en-US" sz="1600" dirty="0"/>
              <a:t>. </a:t>
            </a:r>
            <a:r>
              <a:rPr lang="en-US" sz="1600" dirty="0" err="1"/>
              <a:t>Bisnis</a:t>
            </a:r>
            <a:r>
              <a:rPr lang="en-US" sz="1600" dirty="0"/>
              <a:t> </a:t>
            </a:r>
            <a:r>
              <a:rPr lang="en-US" sz="1600" dirty="0" err="1"/>
              <a:t>ini</a:t>
            </a:r>
            <a:r>
              <a:rPr lang="en-US" sz="1600" dirty="0"/>
              <a:t> </a:t>
            </a:r>
            <a:r>
              <a:rPr lang="en-US" sz="1600" b="1" dirty="0" err="1"/>
              <a:t>sangat</a:t>
            </a:r>
            <a:r>
              <a:rPr lang="en-US" sz="1600" b="1" dirty="0"/>
              <a:t> </a:t>
            </a:r>
            <a:r>
              <a:rPr lang="en-US" sz="1600" b="1" dirty="0" err="1"/>
              <a:t>potensial</a:t>
            </a:r>
            <a:r>
              <a:rPr lang="en-US" sz="1600" b="1" dirty="0"/>
              <a:t> </a:t>
            </a:r>
            <a:r>
              <a:rPr lang="en-US" sz="1600" b="1" dirty="0" err="1"/>
              <a:t>karena</a:t>
            </a:r>
            <a:r>
              <a:rPr lang="en-US" sz="1600" b="1" dirty="0"/>
              <a:t> </a:t>
            </a:r>
            <a:r>
              <a:rPr lang="en-US" sz="1600" b="1" dirty="0" err="1"/>
              <a:t>jumlah</a:t>
            </a:r>
            <a:r>
              <a:rPr lang="en-US" sz="1600" b="1" dirty="0"/>
              <a:t> </a:t>
            </a:r>
            <a:r>
              <a:rPr lang="en-US" sz="1600" b="1" dirty="0" err="1"/>
              <a:t>kendaraan</a:t>
            </a:r>
            <a:r>
              <a:rPr lang="en-US" sz="1600" b="1" dirty="0"/>
              <a:t> </a:t>
            </a:r>
            <a:r>
              <a:rPr lang="en-US" sz="1600" b="1" dirty="0" err="1"/>
              <a:t>terus</a:t>
            </a:r>
            <a:r>
              <a:rPr lang="en-US" sz="1600" b="1" dirty="0"/>
              <a:t> </a:t>
            </a:r>
            <a:r>
              <a:rPr lang="en-US" sz="1600" b="1" dirty="0" err="1"/>
              <a:t>bertambah</a:t>
            </a:r>
            <a:r>
              <a:rPr lang="en-US" sz="1600" b="1" dirty="0"/>
              <a:t>.</a:t>
            </a:r>
            <a:r>
              <a:rPr lang="en-US" sz="1600" dirty="0"/>
              <a:t> Rata-rata </a:t>
            </a:r>
            <a:r>
              <a:rPr lang="en-US" sz="1600" dirty="0" err="1"/>
              <a:t>pertumbuhan</a:t>
            </a:r>
            <a:r>
              <a:rPr lang="en-US" sz="1600" dirty="0"/>
              <a:t> </a:t>
            </a:r>
            <a:r>
              <a:rPr lang="en-US" sz="1600" dirty="0" err="1"/>
              <a:t>jumlah</a:t>
            </a:r>
            <a:r>
              <a:rPr lang="en-US" sz="1600" dirty="0"/>
              <a:t> </a:t>
            </a:r>
            <a:r>
              <a:rPr lang="en-US" sz="1600" dirty="0" err="1"/>
              <a:t>kendaraan</a:t>
            </a:r>
            <a:r>
              <a:rPr lang="en-US" sz="1600" dirty="0"/>
              <a:t> </a:t>
            </a:r>
            <a:r>
              <a:rPr lang="en-US" sz="1600" dirty="0" err="1"/>
              <a:t>bermotor</a:t>
            </a:r>
            <a:r>
              <a:rPr lang="en-US" sz="1600" dirty="0"/>
              <a:t> </a:t>
            </a:r>
            <a:r>
              <a:rPr lang="en-US" sz="1600" dirty="0" err="1"/>
              <a:t>adalah</a:t>
            </a:r>
            <a:r>
              <a:rPr lang="en-US" sz="1600" dirty="0"/>
              <a:t> 5,3% per </a:t>
            </a:r>
            <a:r>
              <a:rPr lang="en-US" sz="1600" dirty="0" err="1"/>
              <a:t>tahun</a:t>
            </a:r>
            <a:r>
              <a:rPr lang="en-US" sz="1600" dirty="0" smtClean="0"/>
              <a:t>.</a:t>
            </a:r>
            <a:endParaRPr lang="en-US" sz="16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259995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969" y="232777"/>
            <a:ext cx="9464842" cy="669591"/>
          </a:xfrm>
          <a:solidFill>
            <a:schemeClr val="accent6">
              <a:lumMod val="20000"/>
              <a:lumOff val="80000"/>
            </a:schemeClr>
          </a:solidFill>
        </p:spPr>
        <p:txBody>
          <a:bodyPr>
            <a:normAutofit/>
          </a:bodyPr>
          <a:lstStyle/>
          <a:p>
            <a:pPr algn="ctr"/>
            <a:r>
              <a:rPr lang="en-US" sz="2800" b="1" dirty="0" err="1" smtClean="0"/>
              <a:t>JENIS</a:t>
            </a:r>
            <a:r>
              <a:rPr lang="en-US" sz="2800" b="1" dirty="0" smtClean="0"/>
              <a:t> – </a:t>
            </a:r>
            <a:r>
              <a:rPr lang="en-US" sz="2800" b="1" dirty="0" err="1" smtClean="0"/>
              <a:t>JENIS</a:t>
            </a:r>
            <a:r>
              <a:rPr lang="en-US" sz="2800" b="1" dirty="0" smtClean="0"/>
              <a:t> </a:t>
            </a:r>
            <a:r>
              <a:rPr lang="en-US" sz="2800" b="1" dirty="0" err="1" smtClean="0"/>
              <a:t>BISNIS</a:t>
            </a:r>
            <a:r>
              <a:rPr lang="en-US" sz="2800" b="1" dirty="0" smtClean="0"/>
              <a:t> </a:t>
            </a:r>
            <a:r>
              <a:rPr lang="en-US" sz="2800" b="1" dirty="0" err="1" smtClean="0"/>
              <a:t>DALAM</a:t>
            </a:r>
            <a:r>
              <a:rPr lang="en-US" sz="2800" b="1" dirty="0" smtClean="0"/>
              <a:t> </a:t>
            </a:r>
            <a:r>
              <a:rPr lang="en-US" sz="2800" b="1" dirty="0" err="1" smtClean="0"/>
              <a:t>KATAGORI</a:t>
            </a:r>
            <a:r>
              <a:rPr lang="en-US" sz="2800" b="1" dirty="0" smtClean="0"/>
              <a:t> </a:t>
            </a:r>
            <a:r>
              <a:rPr lang="en-US" sz="2800" b="1" dirty="0" err="1" smtClean="0"/>
              <a:t>UMKM</a:t>
            </a:r>
            <a:endParaRPr lang="en-US" sz="2800" b="1" dirty="0"/>
          </a:p>
        </p:txBody>
      </p:sp>
      <p:sp>
        <p:nvSpPr>
          <p:cNvPr id="3" name="Content Placeholder 2"/>
          <p:cNvSpPr>
            <a:spLocks noGrp="1"/>
          </p:cNvSpPr>
          <p:nvPr>
            <p:ph idx="1"/>
          </p:nvPr>
        </p:nvSpPr>
        <p:spPr>
          <a:xfrm>
            <a:off x="830179" y="1224045"/>
            <a:ext cx="10523621" cy="4563143"/>
          </a:xfrm>
          <a:solidFill>
            <a:schemeClr val="accent6">
              <a:lumMod val="20000"/>
              <a:lumOff val="80000"/>
            </a:schemeClr>
          </a:solidFill>
        </p:spPr>
        <p:txBody>
          <a:bodyPr>
            <a:noAutofit/>
          </a:bodyPr>
          <a:lstStyle/>
          <a:p>
            <a:r>
              <a:rPr lang="en-US" sz="1600" b="1" dirty="0" smtClean="0"/>
              <a:t>5</a:t>
            </a:r>
            <a:r>
              <a:rPr lang="en-US" sz="1600" b="1" dirty="0"/>
              <a:t>. </a:t>
            </a:r>
            <a:r>
              <a:rPr lang="en-US" sz="1600" b="1" dirty="0" err="1"/>
              <a:t>Bisnis</a:t>
            </a:r>
            <a:r>
              <a:rPr lang="en-US" sz="1600" b="1" dirty="0"/>
              <a:t> </a:t>
            </a:r>
            <a:r>
              <a:rPr lang="en-US" sz="1600" b="1" dirty="0" err="1"/>
              <a:t>Agribisnis</a:t>
            </a:r>
            <a:endParaRPr lang="en-US" sz="1600" b="1" dirty="0"/>
          </a:p>
          <a:p>
            <a:r>
              <a:rPr lang="en-US" sz="1600" dirty="0" err="1"/>
              <a:t>Sebagai</a:t>
            </a:r>
            <a:r>
              <a:rPr lang="en-US" sz="1600" dirty="0"/>
              <a:t> </a:t>
            </a:r>
            <a:r>
              <a:rPr lang="en-US" sz="1600" dirty="0" err="1"/>
              <a:t>kebutuhan</a:t>
            </a:r>
            <a:r>
              <a:rPr lang="en-US" sz="1600" dirty="0"/>
              <a:t> </a:t>
            </a:r>
            <a:r>
              <a:rPr lang="en-US" sz="1600" dirty="0" err="1"/>
              <a:t>pokok</a:t>
            </a:r>
            <a:r>
              <a:rPr lang="en-US" sz="1600" dirty="0"/>
              <a:t>, </a:t>
            </a:r>
            <a:r>
              <a:rPr lang="en-US" sz="1600" dirty="0" err="1"/>
              <a:t>peluang</a:t>
            </a:r>
            <a:r>
              <a:rPr lang="en-US" sz="1600" dirty="0"/>
              <a:t> </a:t>
            </a:r>
            <a:r>
              <a:rPr lang="en-US" sz="1600" u="sng" dirty="0" err="1">
                <a:hlinkClick r:id="rId2"/>
              </a:rPr>
              <a:t>usaha</a:t>
            </a:r>
            <a:r>
              <a:rPr lang="en-US" sz="1600" u="sng" dirty="0">
                <a:hlinkClick r:id="rId2"/>
              </a:rPr>
              <a:t> </a:t>
            </a:r>
            <a:r>
              <a:rPr lang="en-US" sz="1600" u="sng" dirty="0" err="1">
                <a:hlinkClick r:id="rId2"/>
              </a:rPr>
              <a:t>agribisnis</a:t>
            </a:r>
            <a:r>
              <a:rPr lang="en-US" sz="1600" dirty="0"/>
              <a:t>, </a:t>
            </a:r>
            <a:r>
              <a:rPr lang="en-US" sz="1600" dirty="0" err="1"/>
              <a:t>yaitu</a:t>
            </a:r>
            <a:r>
              <a:rPr lang="en-US" sz="1600" dirty="0"/>
              <a:t> </a:t>
            </a:r>
            <a:r>
              <a:rPr lang="en-US" sz="1600" dirty="0" err="1"/>
              <a:t>bisnis</a:t>
            </a:r>
            <a:r>
              <a:rPr lang="en-US" sz="1600" b="1" dirty="0"/>
              <a:t> di </a:t>
            </a:r>
            <a:r>
              <a:rPr lang="en-US" sz="1600" b="1" dirty="0" err="1"/>
              <a:t>bidang</a:t>
            </a:r>
            <a:r>
              <a:rPr lang="en-US" sz="1600" b="1" dirty="0"/>
              <a:t> </a:t>
            </a:r>
            <a:r>
              <a:rPr lang="en-US" sz="1600" b="1" dirty="0" err="1"/>
              <a:t>pertanian</a:t>
            </a:r>
            <a:r>
              <a:rPr lang="en-US" sz="1600" b="1" dirty="0"/>
              <a:t> </a:t>
            </a:r>
            <a:r>
              <a:rPr lang="en-US" sz="1600" b="1" dirty="0" err="1"/>
              <a:t>dan</a:t>
            </a:r>
            <a:r>
              <a:rPr lang="en-US" sz="1600" b="1" dirty="0"/>
              <a:t> </a:t>
            </a:r>
            <a:r>
              <a:rPr lang="en-US" sz="1600" b="1" dirty="0" err="1"/>
              <a:t>peternakan</a:t>
            </a:r>
            <a:r>
              <a:rPr lang="en-US" sz="1600" b="1" dirty="0"/>
              <a:t>, </a:t>
            </a:r>
            <a:r>
              <a:rPr lang="en-US" sz="1600" b="1" dirty="0" err="1"/>
              <a:t>sangat</a:t>
            </a:r>
            <a:r>
              <a:rPr lang="en-US" sz="1600" b="1" dirty="0"/>
              <a:t> </a:t>
            </a:r>
            <a:r>
              <a:rPr lang="en-US" sz="1600" b="1" dirty="0" err="1"/>
              <a:t>terbuka</a:t>
            </a:r>
            <a:r>
              <a:rPr lang="en-US" sz="1600" b="1" dirty="0"/>
              <a:t> </a:t>
            </a:r>
            <a:r>
              <a:rPr lang="en-US" sz="1600" b="1" dirty="0" err="1"/>
              <a:t>lebar</a:t>
            </a:r>
            <a:r>
              <a:rPr lang="en-US" sz="1600" b="1" dirty="0"/>
              <a:t>. </a:t>
            </a:r>
            <a:r>
              <a:rPr lang="en-US" sz="1600" b="1" dirty="0" err="1"/>
              <a:t>Namun</a:t>
            </a:r>
            <a:r>
              <a:rPr lang="en-US" sz="1600" b="1" dirty="0"/>
              <a:t>, </a:t>
            </a:r>
            <a:r>
              <a:rPr lang="en-US" sz="1600" b="1" dirty="0" err="1"/>
              <a:t>pelaku</a:t>
            </a:r>
            <a:r>
              <a:rPr lang="en-US" sz="1600" b="1" dirty="0"/>
              <a:t> </a:t>
            </a:r>
            <a:r>
              <a:rPr lang="en-US" sz="1600" b="1" dirty="0" err="1"/>
              <a:t>UKM</a:t>
            </a:r>
            <a:r>
              <a:rPr lang="en-US" sz="1600" b="1" dirty="0"/>
              <a:t> </a:t>
            </a:r>
            <a:r>
              <a:rPr lang="en-US" sz="1600" b="1" dirty="0" err="1"/>
              <a:t>masih</a:t>
            </a:r>
            <a:r>
              <a:rPr lang="en-US" sz="1600" b="1" dirty="0"/>
              <a:t> </a:t>
            </a:r>
            <a:r>
              <a:rPr lang="en-US" sz="1600" b="1" dirty="0" err="1"/>
              <a:t>didominasi</a:t>
            </a:r>
            <a:r>
              <a:rPr lang="en-US" sz="1600" b="1" dirty="0"/>
              <a:t> </a:t>
            </a:r>
            <a:r>
              <a:rPr lang="en-US" sz="1600" b="1" dirty="0" err="1"/>
              <a:t>oleh</a:t>
            </a:r>
            <a:r>
              <a:rPr lang="en-US" sz="1600" b="1" dirty="0"/>
              <a:t> orang </a:t>
            </a:r>
            <a:r>
              <a:rPr lang="en-US" sz="1600" b="1" dirty="0" err="1"/>
              <a:t>tua</a:t>
            </a:r>
            <a:r>
              <a:rPr lang="en-US" sz="1600" b="1" dirty="0"/>
              <a:t>.</a:t>
            </a:r>
            <a:r>
              <a:rPr lang="en-US" sz="1600" dirty="0"/>
              <a:t> </a:t>
            </a:r>
            <a:r>
              <a:rPr lang="en-US" sz="1600" dirty="0" err="1"/>
              <a:t>Beberapa</a:t>
            </a:r>
            <a:r>
              <a:rPr lang="en-US" sz="1600" dirty="0"/>
              <a:t> </a:t>
            </a:r>
            <a:r>
              <a:rPr lang="en-US" sz="1600" dirty="0" err="1"/>
              <a:t>contohnya</a:t>
            </a:r>
            <a:r>
              <a:rPr lang="en-US" sz="1600" dirty="0"/>
              <a:t> </a:t>
            </a:r>
            <a:r>
              <a:rPr lang="en-US" sz="1600" dirty="0" err="1"/>
              <a:t>adalah</a:t>
            </a:r>
            <a:r>
              <a:rPr lang="en-US" sz="1600" dirty="0"/>
              <a:t> </a:t>
            </a:r>
            <a:r>
              <a:rPr lang="en-US" sz="1600" dirty="0" err="1"/>
              <a:t>ternak</a:t>
            </a:r>
            <a:r>
              <a:rPr lang="en-US" sz="1600" dirty="0"/>
              <a:t> </a:t>
            </a:r>
            <a:r>
              <a:rPr lang="en-US" sz="1600" dirty="0" err="1"/>
              <a:t>ayam</a:t>
            </a:r>
            <a:r>
              <a:rPr lang="en-US" sz="1600" dirty="0"/>
              <a:t> </a:t>
            </a:r>
            <a:r>
              <a:rPr lang="en-US" sz="1600" dirty="0" err="1"/>
              <a:t>potong</a:t>
            </a:r>
            <a:r>
              <a:rPr lang="en-US" sz="1600" dirty="0"/>
              <a:t> </a:t>
            </a:r>
            <a:r>
              <a:rPr lang="en-US" sz="1600" dirty="0" err="1"/>
              <a:t>atau</a:t>
            </a:r>
            <a:r>
              <a:rPr lang="en-US" sz="1600" dirty="0"/>
              <a:t> </a:t>
            </a:r>
            <a:r>
              <a:rPr lang="en-US" sz="1600" dirty="0" err="1"/>
              <a:t>ayam</a:t>
            </a:r>
            <a:r>
              <a:rPr lang="en-US" sz="1600" dirty="0"/>
              <a:t> </a:t>
            </a:r>
            <a:r>
              <a:rPr lang="en-US" sz="1600" dirty="0" err="1"/>
              <a:t>petelur</a:t>
            </a:r>
            <a:r>
              <a:rPr lang="en-US" sz="1600" dirty="0"/>
              <a:t>, </a:t>
            </a:r>
            <a:r>
              <a:rPr lang="en-US" sz="1600" dirty="0" err="1"/>
              <a:t>budidaya</a:t>
            </a:r>
            <a:r>
              <a:rPr lang="en-US" sz="1600" dirty="0"/>
              <a:t> </a:t>
            </a:r>
            <a:r>
              <a:rPr lang="en-US" sz="1600" dirty="0" err="1"/>
              <a:t>tanaman</a:t>
            </a:r>
            <a:r>
              <a:rPr lang="en-US" sz="1600" dirty="0"/>
              <a:t> </a:t>
            </a:r>
            <a:r>
              <a:rPr lang="en-US" sz="1600" dirty="0" err="1"/>
              <a:t>rempah</a:t>
            </a:r>
            <a:r>
              <a:rPr lang="en-US" sz="1600" dirty="0"/>
              <a:t>, </a:t>
            </a:r>
            <a:r>
              <a:rPr lang="en-US" sz="1600" dirty="0" err="1"/>
              <a:t>jual</a:t>
            </a:r>
            <a:r>
              <a:rPr lang="en-US" sz="1600" dirty="0"/>
              <a:t> </a:t>
            </a:r>
            <a:r>
              <a:rPr lang="en-US" sz="1600" dirty="0" err="1"/>
              <a:t>sayur</a:t>
            </a:r>
            <a:r>
              <a:rPr lang="en-US" sz="1600" dirty="0"/>
              <a:t> </a:t>
            </a:r>
            <a:r>
              <a:rPr lang="en-US" sz="1600" dirty="0" err="1"/>
              <a:t>organik</a:t>
            </a:r>
            <a:r>
              <a:rPr lang="en-US" sz="1600" dirty="0"/>
              <a:t>, </a:t>
            </a:r>
            <a:r>
              <a:rPr lang="en-US" sz="1600" dirty="0" err="1"/>
              <a:t>dan</a:t>
            </a:r>
            <a:r>
              <a:rPr lang="en-US" sz="1600" dirty="0"/>
              <a:t> </a:t>
            </a:r>
            <a:r>
              <a:rPr lang="en-US" sz="1600" dirty="0" err="1"/>
              <a:t>jual</a:t>
            </a:r>
            <a:r>
              <a:rPr lang="en-US" sz="1600" dirty="0"/>
              <a:t> </a:t>
            </a:r>
            <a:r>
              <a:rPr lang="en-US" sz="1600" dirty="0" err="1"/>
              <a:t>bibit</a:t>
            </a:r>
            <a:r>
              <a:rPr lang="en-US" sz="1600" dirty="0"/>
              <a:t> </a:t>
            </a:r>
            <a:r>
              <a:rPr lang="en-US" sz="1600" dirty="0" err="1"/>
              <a:t>tanaman</a:t>
            </a:r>
            <a:r>
              <a:rPr lang="en-US" sz="1600" dirty="0"/>
              <a:t>.</a:t>
            </a:r>
          </a:p>
          <a:p>
            <a:r>
              <a:rPr lang="en-US" sz="1600" b="1" dirty="0"/>
              <a:t>6. </a:t>
            </a:r>
            <a:r>
              <a:rPr lang="en-US" sz="1600" b="1" dirty="0" err="1"/>
              <a:t>Bisnis</a:t>
            </a:r>
            <a:r>
              <a:rPr lang="en-US" sz="1600" b="1" dirty="0"/>
              <a:t> </a:t>
            </a:r>
            <a:r>
              <a:rPr lang="en-US" sz="1600" b="1" i="1" dirty="0"/>
              <a:t>Tour &amp; Travel</a:t>
            </a:r>
            <a:endParaRPr lang="en-US" sz="1600" b="1" dirty="0"/>
          </a:p>
          <a:p>
            <a:r>
              <a:rPr lang="en-US" sz="1600" dirty="0" err="1"/>
              <a:t>Bisnis</a:t>
            </a:r>
            <a:r>
              <a:rPr lang="en-US" sz="1600" dirty="0"/>
              <a:t> </a:t>
            </a:r>
            <a:r>
              <a:rPr lang="en-US" sz="1600" i="1" dirty="0"/>
              <a:t>tour &amp; travel</a:t>
            </a:r>
            <a:r>
              <a:rPr lang="en-US" sz="1600" dirty="0"/>
              <a:t> </a:t>
            </a:r>
            <a:r>
              <a:rPr lang="en-US" sz="1600" b="1" dirty="0" err="1"/>
              <a:t>sangat</a:t>
            </a:r>
            <a:r>
              <a:rPr lang="en-US" sz="1600" b="1" dirty="0"/>
              <a:t> </a:t>
            </a:r>
            <a:r>
              <a:rPr lang="en-US" sz="1600" b="1" dirty="0" err="1"/>
              <a:t>potensial</a:t>
            </a:r>
            <a:r>
              <a:rPr lang="en-US" sz="1600" b="1" dirty="0"/>
              <a:t>, </a:t>
            </a:r>
            <a:r>
              <a:rPr lang="en-US" sz="1600" b="1" dirty="0" err="1"/>
              <a:t>terutama</a:t>
            </a:r>
            <a:r>
              <a:rPr lang="en-US" sz="1600" b="1" dirty="0"/>
              <a:t> di </a:t>
            </a:r>
            <a:r>
              <a:rPr lang="en-US" sz="1600" b="1" dirty="0" err="1"/>
              <a:t>daerah</a:t>
            </a:r>
            <a:r>
              <a:rPr lang="en-US" sz="1600" b="1" dirty="0"/>
              <a:t> </a:t>
            </a:r>
            <a:r>
              <a:rPr lang="en-US" sz="1600" b="1" dirty="0" err="1"/>
              <a:t>pariwisata</a:t>
            </a:r>
            <a:r>
              <a:rPr lang="en-US" sz="1600" b="1" dirty="0"/>
              <a:t>.</a:t>
            </a:r>
            <a:r>
              <a:rPr lang="en-US" sz="1600" dirty="0"/>
              <a:t> </a:t>
            </a:r>
            <a:r>
              <a:rPr lang="en-US" sz="1600" dirty="0" err="1"/>
              <a:t>Anda</a:t>
            </a:r>
            <a:r>
              <a:rPr lang="en-US" sz="1600" dirty="0"/>
              <a:t> </a:t>
            </a:r>
            <a:r>
              <a:rPr lang="en-US" sz="1600" dirty="0" err="1"/>
              <a:t>bisa</a:t>
            </a:r>
            <a:r>
              <a:rPr lang="en-US" sz="1600" dirty="0"/>
              <a:t> </a:t>
            </a:r>
            <a:r>
              <a:rPr lang="en-US" sz="1600" dirty="0" err="1"/>
              <a:t>menawarkan</a:t>
            </a:r>
            <a:r>
              <a:rPr lang="en-US" sz="1600" dirty="0"/>
              <a:t> </a:t>
            </a:r>
            <a:r>
              <a:rPr lang="en-US" sz="1600" b="1" dirty="0" err="1"/>
              <a:t>paket</a:t>
            </a:r>
            <a:r>
              <a:rPr lang="en-US" sz="1600" b="1" dirty="0"/>
              <a:t> </a:t>
            </a:r>
            <a:r>
              <a:rPr lang="en-US" sz="1600" b="1" dirty="0" err="1"/>
              <a:t>tur</a:t>
            </a:r>
            <a:r>
              <a:rPr lang="en-US" sz="1600" b="1" dirty="0"/>
              <a:t> </a:t>
            </a:r>
            <a:r>
              <a:rPr lang="en-US" sz="1600" b="1" dirty="0" err="1"/>
              <a:t>dengan</a:t>
            </a:r>
            <a:r>
              <a:rPr lang="en-US" sz="1600" b="1" dirty="0"/>
              <a:t> </a:t>
            </a:r>
            <a:r>
              <a:rPr lang="en-US" sz="1600" b="1" dirty="0" err="1"/>
              <a:t>ekstra</a:t>
            </a:r>
            <a:r>
              <a:rPr lang="en-US" sz="1600" b="1" dirty="0"/>
              <a:t> </a:t>
            </a:r>
            <a:r>
              <a:rPr lang="en-US" sz="1600" b="1" dirty="0" err="1"/>
              <a:t>fasilitas</a:t>
            </a:r>
            <a:r>
              <a:rPr lang="en-US" sz="1600" b="1" dirty="0"/>
              <a:t> yang </a:t>
            </a:r>
            <a:r>
              <a:rPr lang="en-US" sz="1600" b="1" dirty="0" err="1"/>
              <a:t>memudahkan</a:t>
            </a:r>
            <a:r>
              <a:rPr lang="en-US" sz="1600" b="1" dirty="0"/>
              <a:t> </a:t>
            </a:r>
            <a:r>
              <a:rPr lang="en-US" sz="1600" b="1" dirty="0" err="1"/>
              <a:t>wisatawan</a:t>
            </a:r>
            <a:r>
              <a:rPr lang="en-US" sz="1600" b="1" dirty="0"/>
              <a:t>.</a:t>
            </a:r>
            <a:r>
              <a:rPr lang="en-US" sz="1600" dirty="0"/>
              <a:t> </a:t>
            </a:r>
            <a:r>
              <a:rPr lang="en-US" sz="1600" dirty="0" err="1"/>
              <a:t>Bisnis</a:t>
            </a:r>
            <a:r>
              <a:rPr lang="en-US" sz="1600" dirty="0"/>
              <a:t> </a:t>
            </a:r>
            <a:r>
              <a:rPr lang="en-US" sz="1600" dirty="0" err="1"/>
              <a:t>ini</a:t>
            </a:r>
            <a:r>
              <a:rPr lang="en-US" sz="1600" b="1" dirty="0"/>
              <a:t> </a:t>
            </a:r>
            <a:r>
              <a:rPr lang="en-US" sz="1600" b="1" dirty="0" err="1"/>
              <a:t>juga</a:t>
            </a:r>
            <a:r>
              <a:rPr lang="en-US" sz="1600" b="1" dirty="0"/>
              <a:t> </a:t>
            </a:r>
            <a:r>
              <a:rPr lang="en-US" sz="1600" b="1" dirty="0" err="1"/>
              <a:t>mencakup</a:t>
            </a:r>
            <a:r>
              <a:rPr lang="en-US" sz="1600" b="1" dirty="0"/>
              <a:t> </a:t>
            </a:r>
            <a:r>
              <a:rPr lang="en-US" sz="1600" b="1" dirty="0" err="1"/>
              <a:t>layanan</a:t>
            </a:r>
            <a:r>
              <a:rPr lang="en-US" sz="1600" b="1" dirty="0"/>
              <a:t> </a:t>
            </a:r>
            <a:r>
              <a:rPr lang="en-US" sz="1600" b="1" dirty="0" err="1"/>
              <a:t>akomodasi</a:t>
            </a:r>
            <a:r>
              <a:rPr lang="en-US" sz="1600" b="1" dirty="0"/>
              <a:t>, </a:t>
            </a:r>
            <a:r>
              <a:rPr lang="en-US" sz="1600" b="1" dirty="0" err="1"/>
              <a:t>seperti</a:t>
            </a:r>
            <a:r>
              <a:rPr lang="en-US" sz="1600" b="1" dirty="0"/>
              <a:t> </a:t>
            </a:r>
            <a:r>
              <a:rPr lang="en-US" sz="1600" b="1" i="1" dirty="0"/>
              <a:t>guest house, </a:t>
            </a:r>
            <a:r>
              <a:rPr lang="en-US" sz="1600" i="1" dirty="0"/>
              <a:t>cottage</a:t>
            </a:r>
            <a:r>
              <a:rPr lang="en-US" sz="1600" dirty="0"/>
              <a:t>, villa, </a:t>
            </a:r>
            <a:r>
              <a:rPr lang="en-US" sz="1600" dirty="0" err="1"/>
              <a:t>losmen</a:t>
            </a:r>
            <a:r>
              <a:rPr lang="en-US" sz="1600" dirty="0"/>
              <a:t>, </a:t>
            </a:r>
            <a:r>
              <a:rPr lang="en-US" sz="1600" dirty="0" err="1"/>
              <a:t>dan</a:t>
            </a:r>
            <a:r>
              <a:rPr lang="en-US" sz="1600" dirty="0"/>
              <a:t> </a:t>
            </a:r>
            <a:r>
              <a:rPr lang="en-US" sz="1600" dirty="0" err="1"/>
              <a:t>sebagainya</a:t>
            </a:r>
            <a:r>
              <a:rPr lang="en-US" sz="1600" dirty="0"/>
              <a:t>. Ada pula </a:t>
            </a:r>
            <a:r>
              <a:rPr lang="en-US" sz="1600" dirty="0" err="1"/>
              <a:t>bisnis</a:t>
            </a:r>
            <a:r>
              <a:rPr lang="en-US" sz="1600" dirty="0"/>
              <a:t> </a:t>
            </a:r>
            <a:r>
              <a:rPr lang="en-US" sz="1600" dirty="0" err="1"/>
              <a:t>oleh-oleh</a:t>
            </a:r>
            <a:r>
              <a:rPr lang="en-US" sz="1600" dirty="0"/>
              <a:t> yang </a:t>
            </a:r>
            <a:r>
              <a:rPr lang="en-US" sz="1600" dirty="0" err="1"/>
              <a:t>menggiurkan</a:t>
            </a:r>
            <a:r>
              <a:rPr lang="en-US" sz="1600" dirty="0"/>
              <a:t>, </a:t>
            </a:r>
            <a:r>
              <a:rPr lang="en-US" sz="1600" dirty="0" err="1"/>
              <a:t>baik</a:t>
            </a:r>
            <a:r>
              <a:rPr lang="en-US" sz="1600" dirty="0"/>
              <a:t> </a:t>
            </a:r>
            <a:r>
              <a:rPr lang="en-US" sz="1600" dirty="0" err="1"/>
              <a:t>makanan</a:t>
            </a:r>
            <a:r>
              <a:rPr lang="en-US" sz="1600" dirty="0"/>
              <a:t> </a:t>
            </a:r>
            <a:r>
              <a:rPr lang="en-US" sz="1600" dirty="0" err="1"/>
              <a:t>maupun</a:t>
            </a:r>
            <a:r>
              <a:rPr lang="en-US" sz="1600" dirty="0"/>
              <a:t> </a:t>
            </a:r>
            <a:r>
              <a:rPr lang="en-US" sz="1600" dirty="0" err="1"/>
              <a:t>produk</a:t>
            </a:r>
            <a:r>
              <a:rPr lang="en-US" sz="1600" dirty="0"/>
              <a:t> </a:t>
            </a:r>
            <a:r>
              <a:rPr lang="en-US" sz="1600" dirty="0" err="1"/>
              <a:t>khas</a:t>
            </a:r>
            <a:r>
              <a:rPr lang="en-US" sz="1600" dirty="0"/>
              <a:t>.</a:t>
            </a:r>
          </a:p>
          <a:p>
            <a:r>
              <a:rPr lang="en-US" sz="1600" b="1" dirty="0"/>
              <a:t>7. </a:t>
            </a:r>
            <a:r>
              <a:rPr lang="en-US" sz="1600" b="1" dirty="0" err="1"/>
              <a:t>Bisnis</a:t>
            </a:r>
            <a:r>
              <a:rPr lang="en-US" sz="1600" b="1" dirty="0"/>
              <a:t> </a:t>
            </a:r>
            <a:r>
              <a:rPr lang="en-US" sz="1600" b="1" dirty="0" err="1"/>
              <a:t>Produk</a:t>
            </a:r>
            <a:r>
              <a:rPr lang="en-US" sz="1600" b="1" dirty="0"/>
              <a:t> </a:t>
            </a:r>
            <a:r>
              <a:rPr lang="en-US" sz="1600" b="1" dirty="0" err="1"/>
              <a:t>Kreatif</a:t>
            </a:r>
            <a:endParaRPr lang="en-US" sz="1600" b="1" dirty="0"/>
          </a:p>
          <a:p>
            <a:r>
              <a:rPr lang="en-US" sz="1600" dirty="0" err="1"/>
              <a:t>Ragam</a:t>
            </a:r>
            <a:r>
              <a:rPr lang="en-US" sz="1600" dirty="0"/>
              <a:t> </a:t>
            </a:r>
            <a:r>
              <a:rPr lang="en-US" sz="1600" dirty="0" err="1"/>
              <a:t>produk</a:t>
            </a:r>
            <a:r>
              <a:rPr lang="en-US" sz="1600" dirty="0"/>
              <a:t> </a:t>
            </a:r>
            <a:r>
              <a:rPr lang="en-US" sz="1600" dirty="0" err="1"/>
              <a:t>kreatif</a:t>
            </a:r>
            <a:r>
              <a:rPr lang="en-US" sz="1600" dirty="0"/>
              <a:t> </a:t>
            </a:r>
            <a:r>
              <a:rPr lang="en-US" sz="1600" dirty="0" err="1"/>
              <a:t>atau</a:t>
            </a:r>
            <a:r>
              <a:rPr lang="en-US" sz="1600" dirty="0"/>
              <a:t> </a:t>
            </a:r>
            <a:r>
              <a:rPr lang="en-US" sz="1600" dirty="0" err="1"/>
              <a:t>kerajinan</a:t>
            </a:r>
            <a:r>
              <a:rPr lang="en-US" sz="1600" dirty="0"/>
              <a:t> </a:t>
            </a:r>
            <a:r>
              <a:rPr lang="en-US" sz="1600" dirty="0" err="1"/>
              <a:t>tangan</a:t>
            </a:r>
            <a:r>
              <a:rPr lang="en-US" sz="1600" dirty="0"/>
              <a:t> </a:t>
            </a:r>
            <a:r>
              <a:rPr lang="en-US" sz="1600" b="1" dirty="0" err="1"/>
              <a:t>memiliki</a:t>
            </a:r>
            <a:r>
              <a:rPr lang="en-US" sz="1600" b="1" dirty="0"/>
              <a:t> </a:t>
            </a:r>
            <a:r>
              <a:rPr lang="en-US" sz="1600" b="1" dirty="0" err="1"/>
              <a:t>nilai</a:t>
            </a:r>
            <a:r>
              <a:rPr lang="en-US" sz="1600" b="1" dirty="0"/>
              <a:t> </a:t>
            </a:r>
            <a:r>
              <a:rPr lang="en-US" sz="1600" b="1" dirty="0" err="1"/>
              <a:t>jual</a:t>
            </a:r>
            <a:r>
              <a:rPr lang="en-US" sz="1600" b="1" dirty="0"/>
              <a:t> yang </a:t>
            </a:r>
            <a:r>
              <a:rPr lang="en-US" sz="1600" b="1" dirty="0" err="1"/>
              <a:t>tinggi</a:t>
            </a:r>
            <a:r>
              <a:rPr lang="en-US" sz="1600" b="1" dirty="0"/>
              <a:t>. </a:t>
            </a:r>
            <a:r>
              <a:rPr lang="en-US" sz="1600" b="1" dirty="0" err="1"/>
              <a:t>Keunggulannya</a:t>
            </a:r>
            <a:r>
              <a:rPr lang="en-US" sz="1600" b="1" dirty="0"/>
              <a:t> </a:t>
            </a:r>
            <a:r>
              <a:rPr lang="en-US" sz="1600" b="1" dirty="0" err="1"/>
              <a:t>terletak</a:t>
            </a:r>
            <a:r>
              <a:rPr lang="en-US" sz="1600" b="1" dirty="0"/>
              <a:t> </a:t>
            </a:r>
            <a:r>
              <a:rPr lang="en-US" sz="1600" b="1" dirty="0" err="1"/>
              <a:t>pada</a:t>
            </a:r>
            <a:r>
              <a:rPr lang="en-US" sz="1600" b="1" dirty="0"/>
              <a:t> </a:t>
            </a:r>
            <a:r>
              <a:rPr lang="en-US" sz="1600" b="1" dirty="0" err="1"/>
              <a:t>keunikan</a:t>
            </a:r>
            <a:r>
              <a:rPr lang="en-US" sz="1600" b="1" dirty="0"/>
              <a:t> </a:t>
            </a:r>
            <a:r>
              <a:rPr lang="en-US" sz="1600" b="1" dirty="0" err="1"/>
              <a:t>dan</a:t>
            </a:r>
            <a:r>
              <a:rPr lang="en-US" sz="1600" b="1" dirty="0"/>
              <a:t> </a:t>
            </a:r>
            <a:r>
              <a:rPr lang="en-US" sz="1600" b="1" dirty="0" err="1"/>
              <a:t>sisi</a:t>
            </a:r>
            <a:r>
              <a:rPr lang="en-US" sz="1600" b="1" dirty="0"/>
              <a:t> </a:t>
            </a:r>
            <a:r>
              <a:rPr lang="en-US" sz="1600" b="1" dirty="0" err="1"/>
              <a:t>artistiknya</a:t>
            </a:r>
            <a:r>
              <a:rPr lang="en-US" sz="1600" b="1" dirty="0"/>
              <a:t>.</a:t>
            </a:r>
            <a:r>
              <a:rPr lang="en-US" sz="1600" dirty="0"/>
              <a:t> Ada </a:t>
            </a:r>
            <a:r>
              <a:rPr lang="en-US" sz="1600" dirty="0" err="1"/>
              <a:t>banyak</a:t>
            </a:r>
            <a:r>
              <a:rPr lang="en-US" sz="1600" dirty="0"/>
              <a:t> </a:t>
            </a:r>
            <a:r>
              <a:rPr lang="en-US" sz="1600" dirty="0" err="1"/>
              <a:t>peluang</a:t>
            </a:r>
            <a:r>
              <a:rPr lang="en-US" sz="1600" dirty="0"/>
              <a:t> </a:t>
            </a:r>
            <a:r>
              <a:rPr lang="en-US" sz="1600" dirty="0" err="1"/>
              <a:t>usaha</a:t>
            </a:r>
            <a:r>
              <a:rPr lang="en-US" sz="1600" dirty="0"/>
              <a:t> </a:t>
            </a:r>
            <a:r>
              <a:rPr lang="en-US" sz="1600" dirty="0" err="1"/>
              <a:t>kecil</a:t>
            </a:r>
            <a:r>
              <a:rPr lang="en-US" sz="1600" dirty="0"/>
              <a:t> </a:t>
            </a:r>
            <a:r>
              <a:rPr lang="en-US" sz="1600" dirty="0" err="1"/>
              <a:t>dan</a:t>
            </a:r>
            <a:r>
              <a:rPr lang="en-US" sz="1600" dirty="0"/>
              <a:t> </a:t>
            </a:r>
            <a:r>
              <a:rPr lang="en-US" sz="1600" dirty="0" err="1"/>
              <a:t>menengah</a:t>
            </a:r>
            <a:r>
              <a:rPr lang="en-US" sz="1600" dirty="0"/>
              <a:t> di </a:t>
            </a:r>
            <a:r>
              <a:rPr lang="en-US" sz="1600" dirty="0" err="1"/>
              <a:t>bidang</a:t>
            </a:r>
            <a:r>
              <a:rPr lang="en-US" sz="1600" dirty="0"/>
              <a:t> </a:t>
            </a:r>
            <a:r>
              <a:rPr lang="en-US" sz="1600" dirty="0" err="1"/>
              <a:t>ini</a:t>
            </a:r>
            <a:r>
              <a:rPr lang="en-US" sz="1600" dirty="0"/>
              <a:t>, </a:t>
            </a:r>
            <a:r>
              <a:rPr lang="en-US" sz="1600" dirty="0" err="1"/>
              <a:t>mulai</a:t>
            </a:r>
            <a:r>
              <a:rPr lang="en-US" sz="1600" dirty="0"/>
              <a:t> </a:t>
            </a:r>
            <a:r>
              <a:rPr lang="en-US" sz="1600" dirty="0" err="1"/>
              <a:t>dari</a:t>
            </a:r>
            <a:r>
              <a:rPr lang="en-US" sz="1600" dirty="0"/>
              <a:t> </a:t>
            </a:r>
            <a:r>
              <a:rPr lang="en-US" sz="1600" dirty="0" err="1"/>
              <a:t>membuat</a:t>
            </a:r>
            <a:r>
              <a:rPr lang="en-US" sz="1600" dirty="0"/>
              <a:t> </a:t>
            </a:r>
            <a:r>
              <a:rPr lang="en-US" sz="1600" dirty="0" err="1"/>
              <a:t>produk</a:t>
            </a:r>
            <a:r>
              <a:rPr lang="en-US" sz="1600" dirty="0"/>
              <a:t> </a:t>
            </a:r>
            <a:r>
              <a:rPr lang="en-US" sz="1600" dirty="0" err="1"/>
              <a:t>fesyen</a:t>
            </a:r>
            <a:r>
              <a:rPr lang="en-US" sz="1600" dirty="0"/>
              <a:t> </a:t>
            </a:r>
            <a:r>
              <a:rPr lang="en-US" sz="1600" dirty="0" err="1"/>
              <a:t>hingga</a:t>
            </a:r>
            <a:r>
              <a:rPr lang="en-US" sz="1600" dirty="0"/>
              <a:t> </a:t>
            </a:r>
            <a:r>
              <a:rPr lang="en-US" sz="1600" dirty="0" err="1"/>
              <a:t>aksesori</a:t>
            </a:r>
            <a:r>
              <a:rPr lang="en-US" sz="1600" dirty="0"/>
              <a:t> </a:t>
            </a:r>
            <a:r>
              <a:rPr lang="en-US" sz="1600" dirty="0" err="1"/>
              <a:t>dan</a:t>
            </a:r>
            <a:r>
              <a:rPr lang="en-US" sz="1600" dirty="0"/>
              <a:t> </a:t>
            </a:r>
            <a:r>
              <a:rPr lang="en-US" sz="1600" dirty="0" err="1"/>
              <a:t>ornamen</a:t>
            </a:r>
            <a:r>
              <a:rPr lang="en-US" sz="1600" dirty="0"/>
              <a:t> </a:t>
            </a:r>
            <a:r>
              <a:rPr lang="en-US" sz="1600" dirty="0" err="1"/>
              <a:t>untuk</a:t>
            </a:r>
            <a:r>
              <a:rPr lang="en-US" sz="1600" dirty="0"/>
              <a:t> </a:t>
            </a:r>
            <a:r>
              <a:rPr lang="en-US" sz="1600" dirty="0" err="1"/>
              <a:t>rumah</a:t>
            </a:r>
            <a:r>
              <a:rPr lang="en-US" sz="1600" dirty="0"/>
              <a:t>.</a:t>
            </a:r>
          </a:p>
          <a:p>
            <a:r>
              <a:rPr lang="en-US" sz="1600" dirty="0"/>
              <a:t>8. </a:t>
            </a:r>
            <a:r>
              <a:rPr lang="en-US" sz="1600" dirty="0" err="1"/>
              <a:t>Bisnis</a:t>
            </a:r>
            <a:r>
              <a:rPr lang="en-US" sz="1600" dirty="0"/>
              <a:t> </a:t>
            </a:r>
            <a:r>
              <a:rPr lang="en-US" sz="1600" dirty="0" err="1"/>
              <a:t>Teknologi</a:t>
            </a:r>
            <a:r>
              <a:rPr lang="en-US" sz="1600" dirty="0"/>
              <a:t> Internet</a:t>
            </a:r>
          </a:p>
          <a:p>
            <a:r>
              <a:rPr lang="en-US" sz="1600" dirty="0" err="1"/>
              <a:t>Berbasis</a:t>
            </a:r>
            <a:r>
              <a:rPr lang="en-US" sz="1600" dirty="0"/>
              <a:t> </a:t>
            </a:r>
            <a:r>
              <a:rPr lang="en-US" sz="1600" dirty="0" err="1"/>
              <a:t>teknologi</a:t>
            </a:r>
            <a:r>
              <a:rPr lang="en-US" sz="1600" dirty="0"/>
              <a:t> internet, </a:t>
            </a:r>
            <a:r>
              <a:rPr lang="en-US" sz="1600" dirty="0" err="1"/>
              <a:t>bisnis</a:t>
            </a:r>
            <a:r>
              <a:rPr lang="en-US" sz="1600" dirty="0"/>
              <a:t> </a:t>
            </a:r>
            <a:r>
              <a:rPr lang="en-US" sz="1600" dirty="0" err="1"/>
              <a:t>UKM</a:t>
            </a:r>
            <a:r>
              <a:rPr lang="en-US" sz="1600" dirty="0"/>
              <a:t> </a:t>
            </a:r>
            <a:r>
              <a:rPr lang="en-US" sz="1600" dirty="0" err="1"/>
              <a:t>jauh</a:t>
            </a:r>
            <a:r>
              <a:rPr lang="en-US" sz="1600" dirty="0"/>
              <a:t> </a:t>
            </a:r>
            <a:r>
              <a:rPr lang="en-US" sz="1600" dirty="0" err="1"/>
              <a:t>lebih</a:t>
            </a:r>
            <a:r>
              <a:rPr lang="en-US" sz="1600" dirty="0"/>
              <a:t> </a:t>
            </a:r>
            <a:r>
              <a:rPr lang="en-US" sz="1600" dirty="0" err="1"/>
              <a:t>berkembang</a:t>
            </a:r>
            <a:r>
              <a:rPr lang="en-US" sz="1600" b="1" dirty="0"/>
              <a:t>. </a:t>
            </a:r>
            <a:r>
              <a:rPr lang="en-US" sz="1600" b="1" dirty="0" err="1"/>
              <a:t>Bisnis</a:t>
            </a:r>
            <a:r>
              <a:rPr lang="en-US" sz="1600" b="1" dirty="0"/>
              <a:t> </a:t>
            </a:r>
            <a:r>
              <a:rPr lang="en-US" sz="1600" b="1" dirty="0" err="1"/>
              <a:t>ini</a:t>
            </a:r>
            <a:r>
              <a:rPr lang="en-US" sz="1600" b="1" dirty="0"/>
              <a:t> </a:t>
            </a:r>
            <a:r>
              <a:rPr lang="en-US" sz="1600" b="1" dirty="0" err="1"/>
              <a:t>dibutuhkan</a:t>
            </a:r>
            <a:r>
              <a:rPr lang="en-US" sz="1600" b="1" dirty="0"/>
              <a:t> </a:t>
            </a:r>
            <a:r>
              <a:rPr lang="en-US" sz="1600" b="1" dirty="0" err="1"/>
              <a:t>oleh</a:t>
            </a:r>
            <a:r>
              <a:rPr lang="en-US" sz="1600" b="1" dirty="0"/>
              <a:t> </a:t>
            </a:r>
            <a:r>
              <a:rPr lang="en-US" sz="1600" b="1" dirty="0" err="1"/>
              <a:t>masyarakat</a:t>
            </a:r>
            <a:r>
              <a:rPr lang="en-US" sz="1600" b="1" dirty="0"/>
              <a:t> </a:t>
            </a:r>
            <a:r>
              <a:rPr lang="en-US" sz="1600" b="1" dirty="0" err="1"/>
              <a:t>masa</a:t>
            </a:r>
            <a:r>
              <a:rPr lang="en-US" sz="1600" b="1" dirty="0"/>
              <a:t> </a:t>
            </a:r>
            <a:r>
              <a:rPr lang="en-US" sz="1600" b="1" dirty="0" err="1"/>
              <a:t>kini</a:t>
            </a:r>
            <a:r>
              <a:rPr lang="en-US" sz="1600" b="1" dirty="0"/>
              <a:t> </a:t>
            </a:r>
            <a:r>
              <a:rPr lang="en-US" sz="1600" dirty="0"/>
              <a:t>yang </a:t>
            </a:r>
            <a:r>
              <a:rPr lang="en-US" sz="1600" dirty="0" err="1"/>
              <a:t>akrab</a:t>
            </a:r>
            <a:r>
              <a:rPr lang="en-US" sz="1600" dirty="0"/>
              <a:t> </a:t>
            </a:r>
            <a:r>
              <a:rPr lang="en-US" sz="1600" dirty="0" err="1"/>
              <a:t>dengan</a:t>
            </a:r>
            <a:r>
              <a:rPr lang="en-US" sz="1600" dirty="0"/>
              <a:t> </a:t>
            </a:r>
            <a:r>
              <a:rPr lang="en-US" sz="1600" dirty="0" err="1"/>
              <a:t>dunia</a:t>
            </a:r>
            <a:r>
              <a:rPr lang="en-US" sz="1600" dirty="0"/>
              <a:t> </a:t>
            </a:r>
            <a:r>
              <a:rPr lang="en-US" sz="1600" dirty="0" err="1"/>
              <a:t>maya</a:t>
            </a:r>
            <a:r>
              <a:rPr lang="en-US" sz="1600" dirty="0"/>
              <a:t>. </a:t>
            </a:r>
            <a:r>
              <a:rPr lang="en-US" sz="1600" dirty="0" err="1"/>
              <a:t>Selain</a:t>
            </a:r>
            <a:r>
              <a:rPr lang="en-US" sz="1600" dirty="0"/>
              <a:t> </a:t>
            </a:r>
            <a:r>
              <a:rPr lang="en-US" sz="1600" dirty="0" err="1"/>
              <a:t>potensial</a:t>
            </a:r>
            <a:r>
              <a:rPr lang="en-US" sz="1600" dirty="0"/>
              <a:t>, </a:t>
            </a:r>
            <a:r>
              <a:rPr lang="en-US" sz="1600" dirty="0" err="1"/>
              <a:t>bisnis</a:t>
            </a:r>
            <a:r>
              <a:rPr lang="en-US" sz="1600" dirty="0"/>
              <a:t> </a:t>
            </a:r>
            <a:r>
              <a:rPr lang="en-US" sz="1600" dirty="0" err="1"/>
              <a:t>teknologi</a:t>
            </a:r>
            <a:r>
              <a:rPr lang="en-US" sz="1600" dirty="0"/>
              <a:t> internet </a:t>
            </a:r>
            <a:r>
              <a:rPr lang="en-US" sz="1600" dirty="0" err="1"/>
              <a:t>juga</a:t>
            </a:r>
            <a:r>
              <a:rPr lang="en-US" sz="1600" dirty="0"/>
              <a:t> </a:t>
            </a:r>
            <a:r>
              <a:rPr lang="en-US" sz="1600" dirty="0" err="1"/>
              <a:t>memiliki</a:t>
            </a:r>
            <a:r>
              <a:rPr lang="en-US" sz="1600" dirty="0"/>
              <a:t> </a:t>
            </a:r>
            <a:r>
              <a:rPr lang="en-US" sz="1600" dirty="0" err="1"/>
              <a:t>lingkup</a:t>
            </a:r>
            <a:r>
              <a:rPr lang="en-US" sz="1600" dirty="0"/>
              <a:t> yang </a:t>
            </a:r>
            <a:r>
              <a:rPr lang="en-US" sz="1600" dirty="0" err="1"/>
              <a:t>luas</a:t>
            </a:r>
            <a:r>
              <a:rPr lang="en-US" sz="1600" dirty="0"/>
              <a:t> </a:t>
            </a:r>
            <a:r>
              <a:rPr lang="en-US" sz="1600" dirty="0" err="1"/>
              <a:t>sehingga</a:t>
            </a:r>
            <a:r>
              <a:rPr lang="en-US" sz="1600" dirty="0"/>
              <a:t> </a:t>
            </a:r>
            <a:r>
              <a:rPr lang="en-US" sz="1600" dirty="0" err="1"/>
              <a:t>memungkinkan</a:t>
            </a:r>
            <a:r>
              <a:rPr lang="en-US" sz="1600" dirty="0"/>
              <a:t> </a:t>
            </a:r>
            <a:r>
              <a:rPr lang="en-US" sz="1600" dirty="0" err="1"/>
              <a:t>beragam</a:t>
            </a:r>
            <a:r>
              <a:rPr lang="en-US" sz="1600" dirty="0"/>
              <a:t> </a:t>
            </a:r>
            <a:r>
              <a:rPr lang="en-US" sz="1600" dirty="0" err="1"/>
              <a:t>inovasi</a:t>
            </a:r>
            <a:r>
              <a:rPr lang="en-US" sz="1600" dirty="0"/>
              <a:t> </a:t>
            </a:r>
            <a:r>
              <a:rPr lang="en-US" sz="1600" dirty="0" err="1"/>
              <a:t>dan</a:t>
            </a:r>
            <a:r>
              <a:rPr lang="en-US" sz="1600" dirty="0"/>
              <a:t> </a:t>
            </a:r>
            <a:r>
              <a:rPr lang="en-US" sz="1600" dirty="0" err="1"/>
              <a:t>eksplorasi</a:t>
            </a:r>
            <a:r>
              <a:rPr lang="en-US" sz="1600" dirty="0" smtClean="0"/>
              <a:t>.</a:t>
            </a:r>
            <a:endParaRPr lang="en-US" sz="16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42416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579" y="280904"/>
            <a:ext cx="9464842" cy="669591"/>
          </a:xfrm>
          <a:solidFill>
            <a:schemeClr val="accent6">
              <a:lumMod val="20000"/>
              <a:lumOff val="80000"/>
            </a:schemeClr>
          </a:solidFill>
        </p:spPr>
        <p:txBody>
          <a:bodyPr>
            <a:normAutofit/>
          </a:bodyPr>
          <a:lstStyle/>
          <a:p>
            <a:pPr algn="ctr"/>
            <a:r>
              <a:rPr lang="en-US" sz="2800" b="1" dirty="0" err="1" smtClean="0"/>
              <a:t>JENIS</a:t>
            </a:r>
            <a:r>
              <a:rPr lang="en-US" sz="2800" b="1" dirty="0" smtClean="0"/>
              <a:t> – </a:t>
            </a:r>
            <a:r>
              <a:rPr lang="en-US" sz="2800" b="1" dirty="0" err="1" smtClean="0"/>
              <a:t>JENIS</a:t>
            </a:r>
            <a:r>
              <a:rPr lang="en-US" sz="2800" b="1" dirty="0" smtClean="0"/>
              <a:t> </a:t>
            </a:r>
            <a:r>
              <a:rPr lang="en-US" sz="2800" b="1" dirty="0" err="1" smtClean="0"/>
              <a:t>BISNIS</a:t>
            </a:r>
            <a:r>
              <a:rPr lang="en-US" sz="2800" b="1" dirty="0" smtClean="0"/>
              <a:t> </a:t>
            </a:r>
            <a:r>
              <a:rPr lang="en-US" sz="2800" b="1" dirty="0" err="1" smtClean="0"/>
              <a:t>DALAM</a:t>
            </a:r>
            <a:r>
              <a:rPr lang="en-US" sz="2800" b="1" dirty="0" smtClean="0"/>
              <a:t> </a:t>
            </a:r>
            <a:r>
              <a:rPr lang="en-US" sz="2800" b="1" dirty="0" err="1" smtClean="0"/>
              <a:t>KATAGORI</a:t>
            </a:r>
            <a:r>
              <a:rPr lang="en-US" sz="2800" b="1" dirty="0" smtClean="0"/>
              <a:t> </a:t>
            </a:r>
            <a:r>
              <a:rPr lang="en-US" sz="2800" b="1" dirty="0" err="1" smtClean="0"/>
              <a:t>UMKM</a:t>
            </a:r>
            <a:endParaRPr lang="en-US" sz="2800" b="1" dirty="0"/>
          </a:p>
        </p:txBody>
      </p:sp>
      <p:sp>
        <p:nvSpPr>
          <p:cNvPr id="3" name="Content Placeholder 2"/>
          <p:cNvSpPr>
            <a:spLocks noGrp="1"/>
          </p:cNvSpPr>
          <p:nvPr>
            <p:ph idx="1"/>
          </p:nvPr>
        </p:nvSpPr>
        <p:spPr>
          <a:xfrm>
            <a:off x="838200" y="1224046"/>
            <a:ext cx="10515600" cy="4351338"/>
          </a:xfrm>
          <a:solidFill>
            <a:schemeClr val="accent6">
              <a:lumMod val="20000"/>
              <a:lumOff val="80000"/>
            </a:schemeClr>
          </a:solidFill>
        </p:spPr>
        <p:txBody>
          <a:bodyPr>
            <a:noAutofit/>
          </a:bodyPr>
          <a:lstStyle/>
          <a:p>
            <a:r>
              <a:rPr lang="en-US" sz="1600" b="1" dirty="0" smtClean="0"/>
              <a:t>9</a:t>
            </a:r>
            <a:r>
              <a:rPr lang="en-US" sz="1600" b="1" dirty="0"/>
              <a:t>. </a:t>
            </a:r>
            <a:r>
              <a:rPr lang="en-US" sz="1600" b="1" dirty="0" err="1"/>
              <a:t>Bisnis</a:t>
            </a:r>
            <a:r>
              <a:rPr lang="en-US" sz="1600" b="1" dirty="0"/>
              <a:t> </a:t>
            </a:r>
            <a:r>
              <a:rPr lang="en-US" sz="1600" b="1" dirty="0" err="1"/>
              <a:t>Kecantikan</a:t>
            </a:r>
            <a:endParaRPr lang="en-US" sz="1600" b="1" dirty="0"/>
          </a:p>
          <a:p>
            <a:r>
              <a:rPr lang="en-US" sz="1600" dirty="0" err="1"/>
              <a:t>Dengan</a:t>
            </a:r>
            <a:r>
              <a:rPr lang="en-US" sz="1600" dirty="0"/>
              <a:t> modal yang </a:t>
            </a:r>
            <a:r>
              <a:rPr lang="en-US" sz="1600" dirty="0" err="1"/>
              <a:t>tidak</a:t>
            </a:r>
            <a:r>
              <a:rPr lang="en-US" sz="1600" dirty="0"/>
              <a:t> </a:t>
            </a:r>
            <a:r>
              <a:rPr lang="en-US" sz="1600" dirty="0" err="1"/>
              <a:t>terlalu</a:t>
            </a:r>
            <a:r>
              <a:rPr lang="en-US" sz="1600" dirty="0"/>
              <a:t> </a:t>
            </a:r>
            <a:r>
              <a:rPr lang="en-US" sz="1600" dirty="0" err="1"/>
              <a:t>besar</a:t>
            </a:r>
            <a:r>
              <a:rPr lang="en-US" sz="1600" dirty="0"/>
              <a:t>, </a:t>
            </a:r>
            <a:r>
              <a:rPr lang="en-US" sz="1600" dirty="0" err="1"/>
              <a:t>Anda</a:t>
            </a:r>
            <a:r>
              <a:rPr lang="en-US" sz="1600" dirty="0"/>
              <a:t> </a:t>
            </a:r>
            <a:r>
              <a:rPr lang="en-US" sz="1600" dirty="0" err="1"/>
              <a:t>bisa</a:t>
            </a:r>
            <a:r>
              <a:rPr lang="en-US" sz="1600" dirty="0"/>
              <a:t> </a:t>
            </a:r>
            <a:r>
              <a:rPr lang="en-US" sz="1600" dirty="0" err="1"/>
              <a:t>memulai</a:t>
            </a:r>
            <a:r>
              <a:rPr lang="en-US" sz="1600" dirty="0"/>
              <a:t> </a:t>
            </a:r>
            <a:r>
              <a:rPr lang="en-US" sz="1600" dirty="0" err="1"/>
              <a:t>bisnis</a:t>
            </a:r>
            <a:r>
              <a:rPr lang="en-US" sz="1600" b="1" dirty="0"/>
              <a:t> </a:t>
            </a:r>
            <a:r>
              <a:rPr lang="en-US" sz="1600" b="1" dirty="0" err="1"/>
              <a:t>kecantikan</a:t>
            </a:r>
            <a:r>
              <a:rPr lang="en-US" sz="1600" b="1" dirty="0"/>
              <a:t> </a:t>
            </a:r>
            <a:r>
              <a:rPr lang="en-US" sz="1600" b="1" dirty="0" err="1"/>
              <a:t>seperti</a:t>
            </a:r>
            <a:r>
              <a:rPr lang="en-US" sz="1600" b="1" dirty="0"/>
              <a:t> salon.</a:t>
            </a:r>
            <a:r>
              <a:rPr lang="en-US" sz="1600" dirty="0"/>
              <a:t> </a:t>
            </a:r>
            <a:r>
              <a:rPr lang="en-US" sz="1600" dirty="0" err="1"/>
              <a:t>Peluangnya</a:t>
            </a:r>
            <a:r>
              <a:rPr lang="en-US" sz="1600" dirty="0"/>
              <a:t> pun </a:t>
            </a:r>
            <a:r>
              <a:rPr lang="en-US" sz="1600" dirty="0" err="1"/>
              <a:t>cukup</a:t>
            </a:r>
            <a:r>
              <a:rPr lang="en-US" sz="1600" dirty="0"/>
              <a:t> </a:t>
            </a:r>
            <a:r>
              <a:rPr lang="en-US" sz="1600" dirty="0" err="1"/>
              <a:t>besar</a:t>
            </a:r>
            <a:r>
              <a:rPr lang="en-US" sz="1600" dirty="0"/>
              <a:t>. </a:t>
            </a:r>
            <a:r>
              <a:rPr lang="en-US" sz="1600" dirty="0" err="1"/>
              <a:t>Supaya</a:t>
            </a:r>
            <a:r>
              <a:rPr lang="en-US" sz="1600" dirty="0"/>
              <a:t> </a:t>
            </a:r>
            <a:r>
              <a:rPr lang="en-US" sz="1600" dirty="0" err="1"/>
              <a:t>sukses</a:t>
            </a:r>
            <a:r>
              <a:rPr lang="en-US" sz="1600" dirty="0"/>
              <a:t>, </a:t>
            </a:r>
            <a:r>
              <a:rPr lang="en-US" sz="1600" dirty="0" err="1"/>
              <a:t>hal</a:t>
            </a:r>
            <a:r>
              <a:rPr lang="en-US" sz="1600" dirty="0"/>
              <a:t> yang </a:t>
            </a:r>
            <a:r>
              <a:rPr lang="en-US" sz="1600" dirty="0" err="1"/>
              <a:t>bisa</a:t>
            </a:r>
            <a:r>
              <a:rPr lang="en-US" sz="1600" dirty="0"/>
              <a:t> </a:t>
            </a:r>
            <a:r>
              <a:rPr lang="en-US" sz="1600" dirty="0" err="1"/>
              <a:t>ditawarkan</a:t>
            </a:r>
            <a:r>
              <a:rPr lang="en-US" sz="1600" dirty="0"/>
              <a:t> </a:t>
            </a:r>
            <a:r>
              <a:rPr lang="en-US" sz="1600" dirty="0" err="1"/>
              <a:t>adalah</a:t>
            </a:r>
            <a:r>
              <a:rPr lang="en-US" sz="1600" dirty="0"/>
              <a:t> </a:t>
            </a:r>
            <a:r>
              <a:rPr lang="en-US" sz="1600" b="1" dirty="0" err="1"/>
              <a:t>kualitas</a:t>
            </a:r>
            <a:r>
              <a:rPr lang="en-US" sz="1600" b="1" dirty="0"/>
              <a:t> </a:t>
            </a:r>
            <a:r>
              <a:rPr lang="en-US" sz="1600" b="1" dirty="0" err="1"/>
              <a:t>layanan</a:t>
            </a:r>
            <a:r>
              <a:rPr lang="en-US" sz="1600" b="1" dirty="0"/>
              <a:t> </a:t>
            </a:r>
            <a:r>
              <a:rPr lang="en-US" sz="1600" b="1" dirty="0" err="1"/>
              <a:t>dan</a:t>
            </a:r>
            <a:r>
              <a:rPr lang="en-US" sz="1600" b="1" dirty="0"/>
              <a:t> </a:t>
            </a:r>
            <a:r>
              <a:rPr lang="en-US" sz="1600" b="1" dirty="0" err="1"/>
              <a:t>variasi</a:t>
            </a:r>
            <a:r>
              <a:rPr lang="en-US" sz="1600" b="1" dirty="0"/>
              <a:t> </a:t>
            </a:r>
            <a:r>
              <a:rPr lang="en-US" sz="1600" b="1" dirty="0" err="1"/>
              <a:t>jasa</a:t>
            </a:r>
            <a:r>
              <a:rPr lang="en-US" sz="1600" b="1" dirty="0"/>
              <a:t>.</a:t>
            </a:r>
          </a:p>
          <a:p>
            <a:r>
              <a:rPr lang="en-US" sz="1600" b="1" dirty="0"/>
              <a:t>10. </a:t>
            </a:r>
            <a:r>
              <a:rPr lang="en-US" sz="1600" b="1" dirty="0" err="1"/>
              <a:t>Bisnis</a:t>
            </a:r>
            <a:r>
              <a:rPr lang="en-US" sz="1600" b="1" dirty="0"/>
              <a:t> </a:t>
            </a:r>
            <a:r>
              <a:rPr lang="en-US" sz="1600" b="1" i="1" dirty="0"/>
              <a:t>Event Organizer</a:t>
            </a:r>
            <a:endParaRPr lang="en-US" sz="1600" b="1" dirty="0"/>
          </a:p>
          <a:p>
            <a:r>
              <a:rPr lang="en-US" sz="1600" dirty="0" err="1"/>
              <a:t>Anda</a:t>
            </a:r>
            <a:r>
              <a:rPr lang="en-US" sz="1600" dirty="0"/>
              <a:t> </a:t>
            </a:r>
            <a:r>
              <a:rPr lang="en-US" sz="1600" dirty="0" err="1"/>
              <a:t>juga</a:t>
            </a:r>
            <a:r>
              <a:rPr lang="en-US" sz="1600" dirty="0"/>
              <a:t> </a:t>
            </a:r>
            <a:r>
              <a:rPr lang="en-US" sz="1600" dirty="0" err="1"/>
              <a:t>bisa</a:t>
            </a:r>
            <a:r>
              <a:rPr lang="en-US" sz="1600" dirty="0"/>
              <a:t> </a:t>
            </a:r>
            <a:r>
              <a:rPr lang="en-US" sz="1600" dirty="0" err="1"/>
              <a:t>menggeluti</a:t>
            </a:r>
            <a:r>
              <a:rPr lang="en-US" sz="1600" dirty="0"/>
              <a:t> </a:t>
            </a:r>
            <a:r>
              <a:rPr lang="en-US" sz="1600" dirty="0" err="1"/>
              <a:t>bisnis</a:t>
            </a:r>
            <a:r>
              <a:rPr lang="en-US" sz="1600" dirty="0"/>
              <a:t> </a:t>
            </a:r>
            <a:r>
              <a:rPr lang="en-US" sz="1600" i="1" dirty="0"/>
              <a:t>event organizer</a:t>
            </a:r>
            <a:r>
              <a:rPr lang="en-US" sz="1600" dirty="0"/>
              <a:t> </a:t>
            </a:r>
            <a:r>
              <a:rPr lang="en-US" sz="1600" dirty="0" err="1"/>
              <a:t>dalam</a:t>
            </a:r>
            <a:r>
              <a:rPr lang="en-US" sz="1600" dirty="0"/>
              <a:t> </a:t>
            </a:r>
            <a:r>
              <a:rPr lang="en-US" sz="1600" dirty="0" err="1"/>
              <a:t>skala</a:t>
            </a:r>
            <a:r>
              <a:rPr lang="en-US" sz="1600" dirty="0"/>
              <a:t> </a:t>
            </a:r>
            <a:r>
              <a:rPr lang="en-US" sz="1600" dirty="0" err="1"/>
              <a:t>kecil</a:t>
            </a:r>
            <a:r>
              <a:rPr lang="en-US" sz="1600" dirty="0"/>
              <a:t> </a:t>
            </a:r>
            <a:r>
              <a:rPr lang="en-US" sz="1600" dirty="0" err="1"/>
              <a:t>hingga</a:t>
            </a:r>
            <a:r>
              <a:rPr lang="en-US" sz="1600" dirty="0"/>
              <a:t> </a:t>
            </a:r>
            <a:r>
              <a:rPr lang="en-US" sz="1600" dirty="0" err="1"/>
              <a:t>menengah</a:t>
            </a:r>
            <a:r>
              <a:rPr lang="en-US" sz="1600" dirty="0"/>
              <a:t> </a:t>
            </a:r>
            <a:r>
              <a:rPr lang="en-US" sz="1600" dirty="0" err="1"/>
              <a:t>jika</a:t>
            </a:r>
            <a:r>
              <a:rPr lang="en-US" sz="1600" dirty="0"/>
              <a:t> modal </a:t>
            </a:r>
            <a:r>
              <a:rPr lang="en-US" sz="1600" dirty="0" err="1"/>
              <a:t>tak</a:t>
            </a:r>
            <a:r>
              <a:rPr lang="en-US" sz="1600" dirty="0"/>
              <a:t> </a:t>
            </a:r>
            <a:r>
              <a:rPr lang="en-US" sz="1600" dirty="0" err="1"/>
              <a:t>seberapa</a:t>
            </a:r>
            <a:r>
              <a:rPr lang="en-US" sz="1600" dirty="0"/>
              <a:t>. Ada </a:t>
            </a:r>
            <a:r>
              <a:rPr lang="en-US" sz="1600" dirty="0" err="1"/>
              <a:t>banyak</a:t>
            </a:r>
            <a:r>
              <a:rPr lang="en-US" sz="1600" dirty="0"/>
              <a:t> </a:t>
            </a:r>
            <a:r>
              <a:rPr lang="en-US" sz="1600" dirty="0" err="1"/>
              <a:t>contoh</a:t>
            </a:r>
            <a:r>
              <a:rPr lang="en-US" sz="1600" dirty="0"/>
              <a:t> yang </a:t>
            </a:r>
            <a:r>
              <a:rPr lang="en-US" sz="1600" dirty="0" err="1"/>
              <a:t>bisa</a:t>
            </a:r>
            <a:r>
              <a:rPr lang="en-US" sz="1600" dirty="0"/>
              <a:t> </a:t>
            </a:r>
            <a:r>
              <a:rPr lang="en-US" sz="1600" dirty="0" err="1"/>
              <a:t>dicoba</a:t>
            </a:r>
            <a:r>
              <a:rPr lang="en-US" sz="1600" dirty="0"/>
              <a:t>, </a:t>
            </a:r>
            <a:r>
              <a:rPr lang="en-US" sz="1600" dirty="0" err="1"/>
              <a:t>seperti</a:t>
            </a:r>
            <a:r>
              <a:rPr lang="en-US" sz="1600" dirty="0"/>
              <a:t> </a:t>
            </a:r>
            <a:r>
              <a:rPr lang="en-US" sz="1600" dirty="0" err="1"/>
              <a:t>menyelenggarakan</a:t>
            </a:r>
            <a:r>
              <a:rPr lang="en-US" sz="1600" dirty="0"/>
              <a:t> </a:t>
            </a:r>
            <a:r>
              <a:rPr lang="en-US" sz="1600" b="1" dirty="0" err="1"/>
              <a:t>acara</a:t>
            </a:r>
            <a:r>
              <a:rPr lang="en-US" sz="1600" b="1" dirty="0"/>
              <a:t> </a:t>
            </a:r>
            <a:r>
              <a:rPr lang="en-US" sz="1600" b="1" dirty="0" err="1"/>
              <a:t>ulang</a:t>
            </a:r>
            <a:r>
              <a:rPr lang="en-US" sz="1600" b="1" dirty="0"/>
              <a:t> </a:t>
            </a:r>
            <a:r>
              <a:rPr lang="en-US" sz="1600" b="1" dirty="0" err="1"/>
              <a:t>tahun</a:t>
            </a:r>
            <a:r>
              <a:rPr lang="en-US" sz="1600" b="1" dirty="0"/>
              <a:t>, </a:t>
            </a:r>
            <a:r>
              <a:rPr lang="en-US" sz="1600" b="1" i="1" dirty="0"/>
              <a:t>anniversary</a:t>
            </a:r>
            <a:r>
              <a:rPr lang="en-US" sz="1600" b="1" dirty="0"/>
              <a:t>, </a:t>
            </a:r>
            <a:r>
              <a:rPr lang="en-US" sz="1600" b="1" dirty="0" err="1"/>
              <a:t>pernikahan</a:t>
            </a:r>
            <a:r>
              <a:rPr lang="en-US" sz="1600" b="1" dirty="0"/>
              <a:t>, </a:t>
            </a:r>
            <a:r>
              <a:rPr lang="en-US" sz="1600" b="1" dirty="0" err="1"/>
              <a:t>dan</a:t>
            </a:r>
            <a:r>
              <a:rPr lang="en-US" sz="1600" b="1" dirty="0"/>
              <a:t> </a:t>
            </a:r>
            <a:r>
              <a:rPr lang="en-US" sz="1600" b="1" dirty="0" err="1"/>
              <a:t>sebagainya</a:t>
            </a:r>
            <a:r>
              <a:rPr lang="en-US" sz="1600" b="1" dirty="0"/>
              <a:t>.</a:t>
            </a:r>
          </a:p>
          <a:p>
            <a:r>
              <a:rPr lang="en-US" sz="1600" b="1" dirty="0"/>
              <a:t>11. </a:t>
            </a:r>
            <a:r>
              <a:rPr lang="en-US" sz="1600" b="1" dirty="0" err="1"/>
              <a:t>Bisnis</a:t>
            </a:r>
            <a:r>
              <a:rPr lang="en-US" sz="1600" b="1" dirty="0"/>
              <a:t> </a:t>
            </a:r>
            <a:r>
              <a:rPr lang="en-US" sz="1600" b="1" dirty="0" err="1"/>
              <a:t>Jasa</a:t>
            </a:r>
            <a:r>
              <a:rPr lang="en-US" sz="1600" b="1" dirty="0"/>
              <a:t> </a:t>
            </a:r>
            <a:r>
              <a:rPr lang="en-US" sz="1600" b="1" dirty="0" err="1"/>
              <a:t>Kebersihan</a:t>
            </a:r>
            <a:endParaRPr lang="en-US" sz="1600" b="1" dirty="0"/>
          </a:p>
          <a:p>
            <a:r>
              <a:rPr lang="en-US" sz="1600" dirty="0" err="1"/>
              <a:t>Jasa</a:t>
            </a:r>
            <a:r>
              <a:rPr lang="en-US" sz="1600" dirty="0"/>
              <a:t> </a:t>
            </a:r>
            <a:r>
              <a:rPr lang="en-US" sz="1600" dirty="0" err="1"/>
              <a:t>kebersihan</a:t>
            </a:r>
            <a:r>
              <a:rPr lang="en-US" sz="1600" dirty="0"/>
              <a:t>,</a:t>
            </a:r>
            <a:r>
              <a:rPr lang="en-US" sz="1600" b="1" dirty="0"/>
              <a:t> </a:t>
            </a:r>
            <a:r>
              <a:rPr lang="en-US" sz="1600" b="1" dirty="0" err="1" smtClean="0"/>
              <a:t>contoh</a:t>
            </a:r>
            <a:r>
              <a:rPr lang="en-US" sz="1600" b="1" dirty="0" smtClean="0"/>
              <a:t> </a:t>
            </a:r>
            <a:r>
              <a:rPr lang="en-US" sz="1600" b="1" dirty="0" err="1" smtClean="0"/>
              <a:t>nya</a:t>
            </a:r>
            <a:r>
              <a:rPr lang="en-US" sz="1600" b="1" dirty="0"/>
              <a:t> </a:t>
            </a:r>
            <a:r>
              <a:rPr lang="en-US" sz="1600" b="1" i="1" dirty="0"/>
              <a:t>laundry,</a:t>
            </a:r>
            <a:r>
              <a:rPr lang="en-US" sz="1600" i="1" dirty="0"/>
              <a:t> </a:t>
            </a:r>
            <a:r>
              <a:rPr lang="en-US" sz="1600" dirty="0" err="1"/>
              <a:t>merupakan</a:t>
            </a:r>
            <a:r>
              <a:rPr lang="en-US" sz="1600" dirty="0"/>
              <a:t> </a:t>
            </a:r>
            <a:r>
              <a:rPr lang="en-US" sz="1600" dirty="0" err="1"/>
              <a:t>kebutuhan</a:t>
            </a:r>
            <a:r>
              <a:rPr lang="en-US" sz="1600" dirty="0"/>
              <a:t> </a:t>
            </a:r>
            <a:r>
              <a:rPr lang="en-US" sz="1600" dirty="0" err="1"/>
              <a:t>masyarakat</a:t>
            </a:r>
            <a:r>
              <a:rPr lang="en-US" sz="1600" dirty="0"/>
              <a:t> modern. </a:t>
            </a:r>
            <a:r>
              <a:rPr lang="en-US" sz="1600" dirty="0" err="1"/>
              <a:t>Dengan</a:t>
            </a:r>
            <a:r>
              <a:rPr lang="en-US" sz="1600" dirty="0"/>
              <a:t> modal yang </a:t>
            </a:r>
            <a:r>
              <a:rPr lang="en-US" sz="1600" dirty="0" err="1"/>
              <a:t>tidak</a:t>
            </a:r>
            <a:r>
              <a:rPr lang="en-US" sz="1600" dirty="0"/>
              <a:t> </a:t>
            </a:r>
            <a:r>
              <a:rPr lang="en-US" sz="1600" dirty="0" err="1"/>
              <a:t>terlalu</a:t>
            </a:r>
            <a:r>
              <a:rPr lang="en-US" sz="1600" dirty="0"/>
              <a:t> </a:t>
            </a:r>
            <a:r>
              <a:rPr lang="en-US" sz="1600" dirty="0" err="1"/>
              <a:t>banyak</a:t>
            </a:r>
            <a:r>
              <a:rPr lang="en-US" sz="1600" dirty="0"/>
              <a:t>, </a:t>
            </a:r>
            <a:r>
              <a:rPr lang="en-US" sz="1600" dirty="0" err="1"/>
              <a:t>bisnis</a:t>
            </a:r>
            <a:r>
              <a:rPr lang="en-US" sz="1600" dirty="0"/>
              <a:t> </a:t>
            </a:r>
            <a:r>
              <a:rPr lang="en-US" sz="1600" dirty="0" err="1"/>
              <a:t>sudah</a:t>
            </a:r>
            <a:r>
              <a:rPr lang="en-US" sz="1600" dirty="0"/>
              <a:t> </a:t>
            </a:r>
            <a:r>
              <a:rPr lang="en-US" sz="1600" dirty="0" err="1"/>
              <a:t>bisa</a:t>
            </a:r>
            <a:r>
              <a:rPr lang="en-US" sz="1600" dirty="0"/>
              <a:t> </a:t>
            </a:r>
            <a:r>
              <a:rPr lang="en-US" sz="1600" dirty="0" err="1"/>
              <a:t>dimulai</a:t>
            </a:r>
            <a:r>
              <a:rPr lang="en-US" sz="1600" dirty="0"/>
              <a:t>. </a:t>
            </a:r>
            <a:r>
              <a:rPr lang="en-US" sz="1600" dirty="0" err="1"/>
              <a:t>Selain</a:t>
            </a:r>
            <a:r>
              <a:rPr lang="en-US" sz="1600" dirty="0"/>
              <a:t> </a:t>
            </a:r>
            <a:r>
              <a:rPr lang="en-US" sz="1600" i="1" dirty="0"/>
              <a:t>laundry</a:t>
            </a:r>
            <a:r>
              <a:rPr lang="en-US" sz="1600" dirty="0"/>
              <a:t>, </a:t>
            </a:r>
            <a:r>
              <a:rPr lang="en-US" sz="1600" dirty="0" err="1"/>
              <a:t>Anda</a:t>
            </a:r>
            <a:r>
              <a:rPr lang="en-US" sz="1600" dirty="0"/>
              <a:t> </a:t>
            </a:r>
            <a:r>
              <a:rPr lang="en-US" sz="1600" dirty="0" err="1"/>
              <a:t>juga</a:t>
            </a:r>
            <a:r>
              <a:rPr lang="en-US" sz="1600" dirty="0"/>
              <a:t> </a:t>
            </a:r>
            <a:r>
              <a:rPr lang="en-US" sz="1600" dirty="0" err="1"/>
              <a:t>bisa</a:t>
            </a:r>
            <a:r>
              <a:rPr lang="en-US" sz="1600" dirty="0"/>
              <a:t> </a:t>
            </a:r>
            <a:r>
              <a:rPr lang="en-US" sz="1600" dirty="0" err="1"/>
              <a:t>mengembangkan</a:t>
            </a:r>
            <a:r>
              <a:rPr lang="en-US" sz="1600" dirty="0"/>
              <a:t> </a:t>
            </a:r>
            <a:r>
              <a:rPr lang="en-US" sz="1600" dirty="0" err="1"/>
              <a:t>jenis</a:t>
            </a:r>
            <a:r>
              <a:rPr lang="en-US" sz="1600" dirty="0"/>
              <a:t> lain, </a:t>
            </a:r>
            <a:r>
              <a:rPr lang="en-US" sz="1600" dirty="0" err="1"/>
              <a:t>seperti</a:t>
            </a:r>
            <a:r>
              <a:rPr lang="en-US" sz="1600" dirty="0"/>
              <a:t> </a:t>
            </a:r>
            <a:r>
              <a:rPr lang="en-US" sz="1600" dirty="0" err="1"/>
              <a:t>membersihkan</a:t>
            </a:r>
            <a:r>
              <a:rPr lang="en-US" sz="1600" dirty="0"/>
              <a:t> </a:t>
            </a:r>
            <a:r>
              <a:rPr lang="en-US" sz="1600" dirty="0" err="1"/>
              <a:t>sepatu</a:t>
            </a:r>
            <a:r>
              <a:rPr lang="en-US" sz="1600" dirty="0"/>
              <a:t>, helm, </a:t>
            </a:r>
            <a:r>
              <a:rPr lang="en-US" sz="1600" dirty="0" err="1"/>
              <a:t>atau</a:t>
            </a:r>
            <a:r>
              <a:rPr lang="en-US" sz="1600" dirty="0"/>
              <a:t> </a:t>
            </a:r>
            <a:r>
              <a:rPr lang="en-US" sz="1600" dirty="0" err="1" smtClean="0"/>
              <a:t>rumah</a:t>
            </a:r>
            <a:r>
              <a:rPr lang="en-US" sz="1600" dirty="0"/>
              <a:t> </a:t>
            </a:r>
            <a:r>
              <a:rPr lang="en-US" sz="1600" b="1" dirty="0" smtClean="0"/>
              <a:t>(outsourcing)</a:t>
            </a:r>
            <a:endParaRPr lang="en-US" sz="1600" b="1" dirty="0"/>
          </a:p>
          <a:p>
            <a:r>
              <a:rPr lang="en-US" sz="1600" dirty="0"/>
              <a:t>12. </a:t>
            </a:r>
            <a:r>
              <a:rPr lang="en-US" sz="1600" b="1" dirty="0" err="1"/>
              <a:t>Bisnis</a:t>
            </a:r>
            <a:r>
              <a:rPr lang="en-US" sz="1600" b="1" dirty="0"/>
              <a:t> </a:t>
            </a:r>
            <a:r>
              <a:rPr lang="en-US" sz="1600" b="1" dirty="0" err="1"/>
              <a:t>Kebutuhan</a:t>
            </a:r>
            <a:r>
              <a:rPr lang="en-US" sz="1600" b="1" dirty="0"/>
              <a:t> </a:t>
            </a:r>
            <a:r>
              <a:rPr lang="en-US" sz="1600" b="1" dirty="0" err="1"/>
              <a:t>Anak</a:t>
            </a:r>
            <a:endParaRPr lang="en-US" sz="1600" b="1" dirty="0"/>
          </a:p>
          <a:p>
            <a:r>
              <a:rPr lang="en-US" sz="1600" dirty="0" err="1"/>
              <a:t>Kebutuhan</a:t>
            </a:r>
            <a:r>
              <a:rPr lang="en-US" sz="1600" dirty="0"/>
              <a:t> </a:t>
            </a:r>
            <a:r>
              <a:rPr lang="en-US" sz="1600" dirty="0" err="1"/>
              <a:t>anak</a:t>
            </a:r>
            <a:r>
              <a:rPr lang="en-US" sz="1600" dirty="0"/>
              <a:t> </a:t>
            </a:r>
            <a:r>
              <a:rPr lang="en-US" sz="1600" dirty="0" err="1"/>
              <a:t>bermacam-macam</a:t>
            </a:r>
            <a:r>
              <a:rPr lang="en-US" sz="1600" dirty="0"/>
              <a:t>, </a:t>
            </a:r>
            <a:r>
              <a:rPr lang="en-US" sz="1600" b="1" dirty="0" err="1"/>
              <a:t>mulai</a:t>
            </a:r>
            <a:r>
              <a:rPr lang="en-US" sz="1600" b="1" dirty="0"/>
              <a:t> </a:t>
            </a:r>
            <a:r>
              <a:rPr lang="en-US" sz="1600" b="1" dirty="0" err="1"/>
              <a:t>dari</a:t>
            </a:r>
            <a:r>
              <a:rPr lang="en-US" sz="1600" b="1" dirty="0"/>
              <a:t> </a:t>
            </a:r>
            <a:r>
              <a:rPr lang="en-US" sz="1600" b="1" dirty="0" err="1"/>
              <a:t>pakaian</a:t>
            </a:r>
            <a:r>
              <a:rPr lang="en-US" sz="1600" b="1" dirty="0"/>
              <a:t>, </a:t>
            </a:r>
            <a:r>
              <a:rPr lang="en-US" sz="1600" b="1" dirty="0" err="1"/>
              <a:t>makanan</a:t>
            </a:r>
            <a:r>
              <a:rPr lang="en-US" sz="1600" b="1" dirty="0"/>
              <a:t>, </a:t>
            </a:r>
            <a:r>
              <a:rPr lang="en-US" sz="1600" b="1" dirty="0" err="1"/>
              <a:t>bacaan</a:t>
            </a:r>
            <a:r>
              <a:rPr lang="en-US" sz="1600" b="1" dirty="0"/>
              <a:t>, </a:t>
            </a:r>
            <a:r>
              <a:rPr lang="en-US" sz="1600" b="1" dirty="0" err="1"/>
              <a:t>hingga</a:t>
            </a:r>
            <a:r>
              <a:rPr lang="en-US" sz="1600" b="1" dirty="0"/>
              <a:t> </a:t>
            </a:r>
            <a:r>
              <a:rPr lang="en-US" sz="1600" b="1" dirty="0" err="1"/>
              <a:t>mainan</a:t>
            </a:r>
            <a:r>
              <a:rPr lang="en-US" sz="1600" b="1" dirty="0"/>
              <a:t>.</a:t>
            </a:r>
            <a:r>
              <a:rPr lang="en-US" sz="1600" dirty="0"/>
              <a:t> </a:t>
            </a:r>
            <a:r>
              <a:rPr lang="en-US" sz="1600" dirty="0" err="1"/>
              <a:t>Bidang</a:t>
            </a:r>
            <a:r>
              <a:rPr lang="en-US" sz="1600" dirty="0"/>
              <a:t> </a:t>
            </a:r>
            <a:r>
              <a:rPr lang="en-US" sz="1600" dirty="0" err="1"/>
              <a:t>bisnis</a:t>
            </a:r>
            <a:r>
              <a:rPr lang="en-US" sz="1600" dirty="0"/>
              <a:t> </a:t>
            </a:r>
            <a:r>
              <a:rPr lang="en-US" sz="1600" dirty="0" err="1"/>
              <a:t>ini</a:t>
            </a:r>
            <a:r>
              <a:rPr lang="en-US" sz="1600" dirty="0"/>
              <a:t> </a:t>
            </a:r>
            <a:r>
              <a:rPr lang="en-US" sz="1600" dirty="0" err="1"/>
              <a:t>sangat</a:t>
            </a:r>
            <a:r>
              <a:rPr lang="en-US" sz="1600" dirty="0"/>
              <a:t> </a:t>
            </a:r>
            <a:r>
              <a:rPr lang="en-US" sz="1600" dirty="0" err="1"/>
              <a:t>menjanjikan</a:t>
            </a:r>
            <a:r>
              <a:rPr lang="en-US" sz="1600" dirty="0"/>
              <a:t> </a:t>
            </a:r>
            <a:r>
              <a:rPr lang="en-US" sz="1600" dirty="0" err="1"/>
              <a:t>karena</a:t>
            </a:r>
            <a:r>
              <a:rPr lang="en-US" sz="1600" dirty="0"/>
              <a:t> </a:t>
            </a:r>
            <a:r>
              <a:rPr lang="en-US" sz="1600" b="1" dirty="0"/>
              <a:t>orang </a:t>
            </a:r>
            <a:r>
              <a:rPr lang="en-US" sz="1600" b="1" dirty="0" err="1"/>
              <a:t>tua</a:t>
            </a:r>
            <a:r>
              <a:rPr lang="en-US" sz="1600" b="1" dirty="0"/>
              <a:t> </a:t>
            </a:r>
            <a:r>
              <a:rPr lang="en-US" sz="1600" b="1" dirty="0" err="1"/>
              <a:t>biasanya</a:t>
            </a:r>
            <a:r>
              <a:rPr lang="en-US" sz="1600" b="1" dirty="0"/>
              <a:t> </a:t>
            </a:r>
            <a:r>
              <a:rPr lang="en-US" sz="1600" b="1" dirty="0" err="1"/>
              <a:t>tak</a:t>
            </a:r>
            <a:r>
              <a:rPr lang="en-US" sz="1600" b="1" dirty="0"/>
              <a:t> </a:t>
            </a:r>
            <a:r>
              <a:rPr lang="en-US" sz="1600" b="1" dirty="0" err="1"/>
              <a:t>sungkan</a:t>
            </a:r>
            <a:r>
              <a:rPr lang="en-US" sz="1600" b="1" dirty="0"/>
              <a:t> </a:t>
            </a:r>
            <a:r>
              <a:rPr lang="en-US" sz="1600" b="1" dirty="0" err="1"/>
              <a:t>mengeluarkan</a:t>
            </a:r>
            <a:r>
              <a:rPr lang="en-US" sz="1600" b="1" dirty="0"/>
              <a:t> </a:t>
            </a:r>
            <a:r>
              <a:rPr lang="en-US" sz="1600" b="1" dirty="0" err="1"/>
              <a:t>uang</a:t>
            </a:r>
            <a:r>
              <a:rPr lang="en-US" sz="1600" b="1" dirty="0"/>
              <a:t> </a:t>
            </a:r>
            <a:r>
              <a:rPr lang="en-US" sz="1600" b="1" dirty="0" err="1"/>
              <a:t>untuk</a:t>
            </a:r>
            <a:r>
              <a:rPr lang="en-US" sz="1600" b="1" dirty="0"/>
              <a:t> </a:t>
            </a:r>
            <a:r>
              <a:rPr lang="en-US" sz="1600" b="1" dirty="0" err="1"/>
              <a:t>kebutuhan</a:t>
            </a:r>
            <a:r>
              <a:rPr lang="en-US" sz="1600" b="1" dirty="0"/>
              <a:t> </a:t>
            </a:r>
            <a:r>
              <a:rPr lang="en-US" sz="1600" b="1" dirty="0" err="1"/>
              <a:t>anak</a:t>
            </a:r>
            <a:r>
              <a:rPr lang="en-US" sz="1600" b="1" dirty="0"/>
              <a:t>.</a:t>
            </a:r>
          </a:p>
          <a:p>
            <a:endParaRPr lang="en-US" sz="16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5430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8705" y="307976"/>
            <a:ext cx="10039350" cy="820737"/>
          </a:xfrm>
          <a:solidFill>
            <a:schemeClr val="accent6">
              <a:lumMod val="20000"/>
              <a:lumOff val="80000"/>
            </a:schemeClr>
          </a:solidFill>
        </p:spPr>
        <p:txBody>
          <a:bodyPr/>
          <a:lstStyle/>
          <a:p>
            <a:pPr algn="ctr"/>
            <a:r>
              <a:rPr lang="en-US" dirty="0" err="1" smtClean="0"/>
              <a:t>Kelebihan</a:t>
            </a:r>
            <a:r>
              <a:rPr lang="en-US" dirty="0" smtClean="0"/>
              <a:t> </a:t>
            </a:r>
            <a:r>
              <a:rPr lang="en-US" dirty="0" err="1" smtClean="0"/>
              <a:t>dan</a:t>
            </a:r>
            <a:r>
              <a:rPr lang="en-US" dirty="0" smtClean="0"/>
              <a:t> </a:t>
            </a:r>
            <a:r>
              <a:rPr lang="en-US" dirty="0" err="1" smtClean="0"/>
              <a:t>kekurangan</a:t>
            </a:r>
            <a:r>
              <a:rPr lang="en-US" dirty="0" smtClean="0"/>
              <a:t> </a:t>
            </a:r>
            <a:r>
              <a:rPr lang="en-US" dirty="0" err="1" smtClean="0"/>
              <a:t>UKM</a:t>
            </a:r>
            <a:endParaRPr lang="en-US" dirty="0"/>
          </a:p>
        </p:txBody>
      </p:sp>
      <p:sp>
        <p:nvSpPr>
          <p:cNvPr id="3" name="Content Placeholder 2"/>
          <p:cNvSpPr>
            <a:spLocks noGrp="1"/>
          </p:cNvSpPr>
          <p:nvPr>
            <p:ph idx="1"/>
          </p:nvPr>
        </p:nvSpPr>
        <p:spPr>
          <a:xfrm>
            <a:off x="842962" y="1497013"/>
            <a:ext cx="10510837" cy="4875212"/>
          </a:xfrm>
          <a:solidFill>
            <a:schemeClr val="accent6">
              <a:lumMod val="20000"/>
              <a:lumOff val="80000"/>
            </a:schemeClr>
          </a:solidFill>
        </p:spPr>
        <p:txBody>
          <a:bodyPr>
            <a:noAutofit/>
          </a:bodyPr>
          <a:lstStyle/>
          <a:p>
            <a:r>
              <a:rPr lang="en-US" sz="1800" dirty="0" err="1"/>
              <a:t>Kelebihan</a:t>
            </a:r>
            <a:r>
              <a:rPr lang="en-US" sz="1800" dirty="0"/>
              <a:t> </a:t>
            </a:r>
            <a:r>
              <a:rPr lang="en-US" sz="1800" dirty="0" err="1"/>
              <a:t>UKM</a:t>
            </a:r>
            <a:r>
              <a:rPr lang="en-US" sz="1800" dirty="0"/>
              <a:t> </a:t>
            </a:r>
            <a:r>
              <a:rPr lang="en-US" sz="1800" dirty="0" err="1"/>
              <a:t>atau</a:t>
            </a:r>
            <a:r>
              <a:rPr lang="en-US" sz="1800" dirty="0"/>
              <a:t> </a:t>
            </a:r>
            <a:r>
              <a:rPr lang="en-US" sz="1800" dirty="0" err="1" smtClean="0"/>
              <a:t>UMK</a:t>
            </a:r>
            <a:endParaRPr lang="en-US" sz="1800" dirty="0"/>
          </a:p>
          <a:p>
            <a:r>
              <a:rPr lang="en-US" sz="1800" b="1" dirty="0" err="1"/>
              <a:t>Dibandingkan</a:t>
            </a:r>
            <a:r>
              <a:rPr lang="en-US" sz="1800" b="1" dirty="0"/>
              <a:t> </a:t>
            </a:r>
            <a:r>
              <a:rPr lang="en-US" sz="1800" b="1" dirty="0" err="1"/>
              <a:t>dengan</a:t>
            </a:r>
            <a:r>
              <a:rPr lang="en-US" sz="1800" b="1" dirty="0"/>
              <a:t> </a:t>
            </a:r>
            <a:r>
              <a:rPr lang="en-US" sz="1800" b="1" dirty="0" err="1"/>
              <a:t>usaha</a:t>
            </a:r>
            <a:r>
              <a:rPr lang="en-US" sz="1800" b="1" dirty="0"/>
              <a:t> yang </a:t>
            </a:r>
            <a:r>
              <a:rPr lang="en-US" sz="1800" b="1" dirty="0" err="1"/>
              <a:t>berskala</a:t>
            </a:r>
            <a:r>
              <a:rPr lang="en-US" sz="1800" b="1" dirty="0"/>
              <a:t> </a:t>
            </a:r>
            <a:r>
              <a:rPr lang="en-US" sz="1800" b="1" dirty="0" err="1"/>
              <a:t>besar</a:t>
            </a:r>
            <a:r>
              <a:rPr lang="en-US" sz="1800" b="1" dirty="0"/>
              <a:t>,</a:t>
            </a:r>
            <a:r>
              <a:rPr lang="en-US" sz="1800" dirty="0"/>
              <a:t> </a:t>
            </a:r>
            <a:r>
              <a:rPr lang="en-US" sz="1800" dirty="0" err="1"/>
              <a:t>UKM</a:t>
            </a:r>
            <a:r>
              <a:rPr lang="en-US" sz="1800" dirty="0"/>
              <a:t> </a:t>
            </a:r>
            <a:r>
              <a:rPr lang="en-US" sz="1800" dirty="0" err="1"/>
              <a:t>memiliki</a:t>
            </a:r>
            <a:r>
              <a:rPr lang="en-US" sz="1800" dirty="0"/>
              <a:t> </a:t>
            </a:r>
            <a:r>
              <a:rPr lang="en-US" sz="1800" dirty="0" err="1"/>
              <a:t>sejumlah</a:t>
            </a:r>
            <a:r>
              <a:rPr lang="en-US" sz="1800" dirty="0"/>
              <a:t> </a:t>
            </a:r>
            <a:r>
              <a:rPr lang="en-US" sz="1800" dirty="0" err="1"/>
              <a:t>kelebihan</a:t>
            </a:r>
            <a:r>
              <a:rPr lang="en-US" sz="1800" dirty="0"/>
              <a:t>. </a:t>
            </a:r>
            <a:r>
              <a:rPr lang="en-US" sz="1800" dirty="0" err="1"/>
              <a:t>Anda</a:t>
            </a:r>
            <a:r>
              <a:rPr lang="en-US" sz="1800" dirty="0"/>
              <a:t> </a:t>
            </a:r>
            <a:r>
              <a:rPr lang="en-US" sz="1800" dirty="0" err="1"/>
              <a:t>dapat</a:t>
            </a:r>
            <a:r>
              <a:rPr lang="en-US" sz="1800" dirty="0"/>
              <a:t> </a:t>
            </a:r>
            <a:r>
              <a:rPr lang="en-US" sz="1800" dirty="0" err="1"/>
              <a:t>mengoptimalkannya</a:t>
            </a:r>
            <a:r>
              <a:rPr lang="en-US" sz="1800" dirty="0"/>
              <a:t> </a:t>
            </a:r>
            <a:r>
              <a:rPr lang="en-US" sz="1800" dirty="0" err="1"/>
              <a:t>untuk</a:t>
            </a:r>
            <a:r>
              <a:rPr lang="en-US" sz="1800" dirty="0"/>
              <a:t> </a:t>
            </a:r>
            <a:r>
              <a:rPr lang="en-US" sz="1800" dirty="0" err="1"/>
              <a:t>mendapatkan</a:t>
            </a:r>
            <a:r>
              <a:rPr lang="en-US" sz="1800" dirty="0"/>
              <a:t> </a:t>
            </a:r>
            <a:r>
              <a:rPr lang="en-US" sz="1800" dirty="0" err="1"/>
              <a:t>keuntungan</a:t>
            </a:r>
            <a:r>
              <a:rPr lang="en-US" sz="1800" dirty="0"/>
              <a:t> </a:t>
            </a:r>
            <a:r>
              <a:rPr lang="en-US" sz="1800" dirty="0" err="1"/>
              <a:t>besar</a:t>
            </a:r>
            <a:r>
              <a:rPr lang="en-US" sz="1800" dirty="0"/>
              <a:t> </a:t>
            </a:r>
            <a:r>
              <a:rPr lang="en-US" sz="1800" dirty="0" err="1"/>
              <a:t>dari</a:t>
            </a:r>
            <a:r>
              <a:rPr lang="en-US" sz="1800" dirty="0"/>
              <a:t> </a:t>
            </a:r>
            <a:r>
              <a:rPr lang="en-US" sz="1800" dirty="0" err="1"/>
              <a:t>bisnis</a:t>
            </a:r>
            <a:r>
              <a:rPr lang="en-US" sz="1800" dirty="0"/>
              <a:t>. </a:t>
            </a:r>
            <a:r>
              <a:rPr lang="en-US" sz="1800" dirty="0" err="1"/>
              <a:t>Berikut</a:t>
            </a:r>
            <a:r>
              <a:rPr lang="en-US" sz="1800" dirty="0"/>
              <a:t> di </a:t>
            </a:r>
            <a:r>
              <a:rPr lang="en-US" sz="1800" dirty="0" err="1"/>
              <a:t>antaranya</a:t>
            </a:r>
            <a:r>
              <a:rPr lang="en-US" sz="1800" dirty="0"/>
              <a:t>:</a:t>
            </a:r>
          </a:p>
          <a:p>
            <a:r>
              <a:rPr lang="en-US" sz="1800" b="1" dirty="0"/>
              <a:t>1. </a:t>
            </a:r>
            <a:r>
              <a:rPr lang="en-US" sz="1800" b="1" dirty="0" err="1"/>
              <a:t>Cepat</a:t>
            </a:r>
            <a:r>
              <a:rPr lang="en-US" sz="1800" b="1" dirty="0"/>
              <a:t> </a:t>
            </a:r>
            <a:r>
              <a:rPr lang="en-US" sz="1800" b="1" dirty="0" err="1"/>
              <a:t>Berinovasi</a:t>
            </a:r>
            <a:endParaRPr lang="en-US" sz="1800" b="1" dirty="0"/>
          </a:p>
          <a:p>
            <a:r>
              <a:rPr lang="en-US" sz="1800" dirty="0"/>
              <a:t>Usaha </a:t>
            </a:r>
            <a:r>
              <a:rPr lang="en-US" sz="1800" dirty="0" err="1"/>
              <a:t>kecil</a:t>
            </a:r>
            <a:r>
              <a:rPr lang="en-US" sz="1800" dirty="0"/>
              <a:t> </a:t>
            </a:r>
            <a:r>
              <a:rPr lang="en-US" sz="1800" dirty="0" err="1"/>
              <a:t>dan</a:t>
            </a:r>
            <a:r>
              <a:rPr lang="en-US" sz="1800" dirty="0"/>
              <a:t> </a:t>
            </a:r>
            <a:r>
              <a:rPr lang="en-US" sz="1800" dirty="0" err="1"/>
              <a:t>menengah</a:t>
            </a:r>
            <a:r>
              <a:rPr lang="en-US" sz="1800" dirty="0"/>
              <a:t> </a:t>
            </a:r>
            <a:r>
              <a:rPr lang="en-US" sz="1800" dirty="0" err="1"/>
              <a:t>memiliki</a:t>
            </a:r>
            <a:r>
              <a:rPr lang="en-US" sz="1800" dirty="0"/>
              <a:t> </a:t>
            </a:r>
            <a:r>
              <a:rPr lang="en-US" sz="1800" dirty="0" err="1"/>
              <a:t>kesempatan</a:t>
            </a:r>
            <a:r>
              <a:rPr lang="en-US" sz="1800" dirty="0"/>
              <a:t> </a:t>
            </a:r>
            <a:r>
              <a:rPr lang="en-US" sz="1800" dirty="0" err="1"/>
              <a:t>untuk</a:t>
            </a:r>
            <a:r>
              <a:rPr lang="en-US" sz="1800" dirty="0"/>
              <a:t> </a:t>
            </a:r>
            <a:r>
              <a:rPr lang="en-US" sz="1800" dirty="0" err="1"/>
              <a:t>mengeksekusi</a:t>
            </a:r>
            <a:r>
              <a:rPr lang="en-US" sz="1800" dirty="0"/>
              <a:t> ide-ide </a:t>
            </a:r>
            <a:r>
              <a:rPr lang="en-US" sz="1800" dirty="0" err="1"/>
              <a:t>baru</a:t>
            </a:r>
            <a:r>
              <a:rPr lang="en-US" sz="1800" dirty="0"/>
              <a:t> </a:t>
            </a:r>
            <a:r>
              <a:rPr lang="en-US" sz="1800" dirty="0" err="1"/>
              <a:t>dan</a:t>
            </a:r>
            <a:r>
              <a:rPr lang="en-US" sz="1800" dirty="0"/>
              <a:t> </a:t>
            </a:r>
            <a:r>
              <a:rPr lang="en-US" sz="1800" dirty="0" err="1"/>
              <a:t>unik</a:t>
            </a:r>
            <a:r>
              <a:rPr lang="en-US" sz="1800" dirty="0"/>
              <a:t> </a:t>
            </a:r>
            <a:r>
              <a:rPr lang="en-US" sz="1800" dirty="0" err="1"/>
              <a:t>dengan</a:t>
            </a:r>
            <a:r>
              <a:rPr lang="en-US" sz="1800" dirty="0"/>
              <a:t>. </a:t>
            </a:r>
            <a:r>
              <a:rPr lang="en-US" sz="1800" dirty="0" err="1"/>
              <a:t>Pasalnya</a:t>
            </a:r>
            <a:r>
              <a:rPr lang="en-US" sz="1800" dirty="0"/>
              <a:t>, </a:t>
            </a:r>
            <a:r>
              <a:rPr lang="en-US" sz="1800" dirty="0" err="1"/>
              <a:t>sistem</a:t>
            </a:r>
            <a:r>
              <a:rPr lang="en-US" sz="1800" dirty="0"/>
              <a:t> </a:t>
            </a:r>
            <a:r>
              <a:rPr lang="en-US" sz="1800" dirty="0" err="1"/>
              <a:t>operasional</a:t>
            </a:r>
            <a:r>
              <a:rPr lang="en-US" sz="1800" dirty="0"/>
              <a:t> </a:t>
            </a:r>
            <a:r>
              <a:rPr lang="en-US" sz="1800" dirty="0" err="1"/>
              <a:t>bisnisnya</a:t>
            </a:r>
            <a:r>
              <a:rPr lang="en-US" sz="1800" dirty="0"/>
              <a:t> </a:t>
            </a:r>
            <a:r>
              <a:rPr lang="en-US" sz="1800" b="1" dirty="0" err="1"/>
              <a:t>tidak</a:t>
            </a:r>
            <a:r>
              <a:rPr lang="en-US" sz="1800" b="1" dirty="0"/>
              <a:t> </a:t>
            </a:r>
            <a:r>
              <a:rPr lang="en-US" sz="1800" b="1" dirty="0" err="1"/>
              <a:t>serumit</a:t>
            </a:r>
            <a:r>
              <a:rPr lang="en-US" sz="1800" b="1" dirty="0"/>
              <a:t> </a:t>
            </a:r>
            <a:r>
              <a:rPr lang="en-US" sz="1800" b="1" dirty="0" err="1"/>
              <a:t>perusahaan</a:t>
            </a:r>
            <a:r>
              <a:rPr lang="en-US" sz="1800" b="1" dirty="0"/>
              <a:t> </a:t>
            </a:r>
            <a:r>
              <a:rPr lang="en-US" sz="1800" b="1" dirty="0" err="1"/>
              <a:t>besar</a:t>
            </a:r>
            <a:r>
              <a:rPr lang="en-US" sz="1800" b="1" dirty="0"/>
              <a:t>. </a:t>
            </a:r>
            <a:r>
              <a:rPr lang="en-US" sz="1800" b="1" dirty="0" err="1"/>
              <a:t>Dengan</a:t>
            </a:r>
            <a:r>
              <a:rPr lang="en-US" sz="1800" b="1" dirty="0"/>
              <a:t> ide yang </a:t>
            </a:r>
            <a:r>
              <a:rPr lang="en-US" sz="1800" b="1" dirty="0" err="1"/>
              <a:t>segar</a:t>
            </a:r>
            <a:r>
              <a:rPr lang="en-US" sz="1800" b="1" dirty="0"/>
              <a:t>, </a:t>
            </a:r>
            <a:r>
              <a:rPr lang="en-US" sz="1800" b="1" dirty="0" err="1"/>
              <a:t>pelaku</a:t>
            </a:r>
            <a:r>
              <a:rPr lang="en-US" sz="1800" b="1" dirty="0"/>
              <a:t> </a:t>
            </a:r>
            <a:r>
              <a:rPr lang="en-US" sz="1800" b="1" dirty="0" err="1"/>
              <a:t>bisnis</a:t>
            </a:r>
            <a:r>
              <a:rPr lang="en-US" sz="1800" b="1" dirty="0"/>
              <a:t> </a:t>
            </a:r>
            <a:r>
              <a:rPr lang="en-US" sz="1800" b="1" dirty="0" err="1"/>
              <a:t>lebih</a:t>
            </a:r>
            <a:r>
              <a:rPr lang="en-US" sz="1800" b="1" dirty="0"/>
              <a:t> </a:t>
            </a:r>
            <a:r>
              <a:rPr lang="en-US" sz="1800" b="1" dirty="0" err="1"/>
              <a:t>mudah</a:t>
            </a:r>
            <a:r>
              <a:rPr lang="en-US" sz="1800" b="1" dirty="0"/>
              <a:t> </a:t>
            </a:r>
            <a:r>
              <a:rPr lang="en-US" sz="1800" b="1" dirty="0" err="1"/>
              <a:t>masuk</a:t>
            </a:r>
            <a:r>
              <a:rPr lang="en-US" sz="1800" b="1" dirty="0"/>
              <a:t> </a:t>
            </a:r>
            <a:r>
              <a:rPr lang="en-US" sz="1800" b="1" dirty="0" err="1"/>
              <a:t>ke</a:t>
            </a:r>
            <a:r>
              <a:rPr lang="en-US" sz="1800" b="1" dirty="0"/>
              <a:t> target </a:t>
            </a:r>
            <a:r>
              <a:rPr lang="en-US" sz="1800" b="1" dirty="0" err="1"/>
              <a:t>pasar</a:t>
            </a:r>
            <a:r>
              <a:rPr lang="en-US" sz="1800" b="1" dirty="0"/>
              <a:t> </a:t>
            </a:r>
            <a:r>
              <a:rPr lang="en-US" sz="1800" b="1" dirty="0" err="1"/>
              <a:t>dan</a:t>
            </a:r>
            <a:r>
              <a:rPr lang="en-US" sz="1800" b="1" dirty="0"/>
              <a:t> </a:t>
            </a:r>
            <a:r>
              <a:rPr lang="en-US" sz="1800" b="1" dirty="0" err="1"/>
              <a:t>dapat</a:t>
            </a:r>
            <a:r>
              <a:rPr lang="en-US" sz="1800" b="1" dirty="0"/>
              <a:t> </a:t>
            </a:r>
            <a:r>
              <a:rPr lang="en-US" sz="1800" b="1" dirty="0" err="1"/>
              <a:t>menarik</a:t>
            </a:r>
            <a:r>
              <a:rPr lang="en-US" sz="1800" b="1" dirty="0"/>
              <a:t> </a:t>
            </a:r>
            <a:r>
              <a:rPr lang="en-US" sz="1800" b="1" dirty="0" err="1"/>
              <a:t>minat</a:t>
            </a:r>
            <a:r>
              <a:rPr lang="en-US" sz="1800" b="1" dirty="0"/>
              <a:t> </a:t>
            </a:r>
            <a:r>
              <a:rPr lang="en-US" sz="1800" b="1" dirty="0" err="1"/>
              <a:t>calon</a:t>
            </a:r>
            <a:r>
              <a:rPr lang="en-US" sz="1800" b="1" dirty="0"/>
              <a:t> </a:t>
            </a:r>
            <a:r>
              <a:rPr lang="en-US" sz="1800" b="1" dirty="0" err="1"/>
              <a:t>konsumen</a:t>
            </a:r>
            <a:r>
              <a:rPr lang="en-US" sz="1800" b="1" dirty="0"/>
              <a:t>.</a:t>
            </a:r>
          </a:p>
          <a:p>
            <a:r>
              <a:rPr lang="en-US" sz="1800" b="1" dirty="0"/>
              <a:t>2. </a:t>
            </a:r>
            <a:r>
              <a:rPr lang="en-US" sz="1800" b="1" dirty="0" err="1"/>
              <a:t>Fokus</a:t>
            </a:r>
            <a:r>
              <a:rPr lang="en-US" sz="1800" b="1" dirty="0"/>
              <a:t> </a:t>
            </a:r>
            <a:r>
              <a:rPr lang="en-US" sz="1800" b="1" dirty="0" err="1"/>
              <a:t>Pada</a:t>
            </a:r>
            <a:r>
              <a:rPr lang="en-US" sz="1800" b="1" dirty="0"/>
              <a:t> </a:t>
            </a:r>
            <a:r>
              <a:rPr lang="en-US" sz="1800" b="1" dirty="0" err="1"/>
              <a:t>Satu</a:t>
            </a:r>
            <a:r>
              <a:rPr lang="en-US" sz="1800" b="1" dirty="0"/>
              <a:t> </a:t>
            </a:r>
            <a:r>
              <a:rPr lang="en-US" sz="1800" b="1" dirty="0" err="1"/>
              <a:t>Bidang</a:t>
            </a:r>
            <a:endParaRPr lang="en-US" sz="1800" b="1" dirty="0"/>
          </a:p>
          <a:p>
            <a:r>
              <a:rPr lang="en-US" sz="1800" dirty="0" err="1"/>
              <a:t>Keunggulan</a:t>
            </a:r>
            <a:r>
              <a:rPr lang="en-US" sz="1800" dirty="0"/>
              <a:t> </a:t>
            </a:r>
            <a:r>
              <a:rPr lang="en-US" sz="1800" dirty="0" err="1"/>
              <a:t>lainnya</a:t>
            </a:r>
            <a:r>
              <a:rPr lang="en-US" sz="1800" dirty="0"/>
              <a:t> </a:t>
            </a:r>
            <a:r>
              <a:rPr lang="en-US" sz="1800" dirty="0" err="1"/>
              <a:t>adalah</a:t>
            </a:r>
            <a:r>
              <a:rPr lang="en-US" sz="1800" dirty="0"/>
              <a:t> </a:t>
            </a:r>
            <a:r>
              <a:rPr lang="en-US" sz="1800" dirty="0" err="1"/>
              <a:t>lebih</a:t>
            </a:r>
            <a:r>
              <a:rPr lang="en-US" sz="1800" dirty="0"/>
              <a:t> </a:t>
            </a:r>
            <a:r>
              <a:rPr lang="en-US" sz="1800" dirty="0" err="1"/>
              <a:t>fokus</a:t>
            </a:r>
            <a:r>
              <a:rPr lang="en-US" sz="1800" dirty="0"/>
              <a:t> </a:t>
            </a:r>
            <a:r>
              <a:rPr lang="en-US" sz="1800" dirty="0" err="1"/>
              <a:t>pada</a:t>
            </a:r>
            <a:r>
              <a:rPr lang="en-US" sz="1800" dirty="0"/>
              <a:t> </a:t>
            </a:r>
            <a:r>
              <a:rPr lang="en-US" sz="1800" dirty="0" err="1"/>
              <a:t>bidang</a:t>
            </a:r>
            <a:r>
              <a:rPr lang="en-US" sz="1800" dirty="0"/>
              <a:t> yang </a:t>
            </a:r>
            <a:r>
              <a:rPr lang="en-US" sz="1800" dirty="0" err="1"/>
              <a:t>sedang</a:t>
            </a:r>
            <a:r>
              <a:rPr lang="en-US" sz="1800" dirty="0"/>
              <a:t> </a:t>
            </a:r>
            <a:r>
              <a:rPr lang="en-US" sz="1800" dirty="0" err="1"/>
              <a:t>digeluti</a:t>
            </a:r>
            <a:r>
              <a:rPr lang="en-US" sz="1800" dirty="0"/>
              <a:t>. </a:t>
            </a:r>
            <a:r>
              <a:rPr lang="en-US" sz="1800" dirty="0" err="1"/>
              <a:t>Jika</a:t>
            </a:r>
            <a:r>
              <a:rPr lang="en-US" sz="1800" dirty="0"/>
              <a:t> </a:t>
            </a:r>
            <a:r>
              <a:rPr lang="en-US" sz="1800" dirty="0" err="1"/>
              <a:t>sedang</a:t>
            </a:r>
            <a:r>
              <a:rPr lang="en-US" sz="1800" dirty="0"/>
              <a:t> </a:t>
            </a:r>
            <a:r>
              <a:rPr lang="en-US" sz="1800" dirty="0" err="1"/>
              <a:t>mengembangkan</a:t>
            </a:r>
            <a:r>
              <a:rPr lang="en-US" sz="1800" dirty="0"/>
              <a:t> </a:t>
            </a:r>
            <a:r>
              <a:rPr lang="en-US" sz="1800" dirty="0" err="1"/>
              <a:t>bisnis</a:t>
            </a:r>
            <a:r>
              <a:rPr lang="en-US" sz="1800" dirty="0"/>
              <a:t> </a:t>
            </a:r>
            <a:r>
              <a:rPr lang="en-US" sz="1800" b="1" dirty="0" err="1"/>
              <a:t>kuliner</a:t>
            </a:r>
            <a:r>
              <a:rPr lang="en-US" sz="1800" b="1" dirty="0"/>
              <a:t> </a:t>
            </a:r>
            <a:r>
              <a:rPr lang="en-US" sz="1800" b="1" dirty="0" err="1"/>
              <a:t>misalnya</a:t>
            </a:r>
            <a:r>
              <a:rPr lang="en-US" sz="1800" b="1" dirty="0"/>
              <a:t>,</a:t>
            </a:r>
            <a:r>
              <a:rPr lang="en-US" sz="1800" dirty="0"/>
              <a:t> </a:t>
            </a:r>
            <a:r>
              <a:rPr lang="en-US" sz="1800" dirty="0" err="1"/>
              <a:t>Anda</a:t>
            </a:r>
            <a:r>
              <a:rPr lang="en-US" sz="1800" dirty="0"/>
              <a:t> </a:t>
            </a:r>
            <a:r>
              <a:rPr lang="en-US" sz="1800" dirty="0" err="1"/>
              <a:t>akan</a:t>
            </a:r>
            <a:r>
              <a:rPr lang="en-US" sz="1800" dirty="0"/>
              <a:t> </a:t>
            </a:r>
            <a:r>
              <a:rPr lang="en-US" sz="1800" dirty="0" err="1"/>
              <a:t>lebih</a:t>
            </a:r>
            <a:r>
              <a:rPr lang="en-US" sz="1800" dirty="0"/>
              <a:t> </a:t>
            </a:r>
            <a:r>
              <a:rPr lang="en-US" sz="1800" dirty="0" err="1"/>
              <a:t>mudah</a:t>
            </a:r>
            <a:r>
              <a:rPr lang="en-US" sz="1800" dirty="0"/>
              <a:t> </a:t>
            </a:r>
            <a:r>
              <a:rPr lang="en-US" sz="1800" dirty="0" err="1"/>
              <a:t>dikenal</a:t>
            </a:r>
            <a:r>
              <a:rPr lang="en-US" sz="1800" dirty="0"/>
              <a:t> </a:t>
            </a:r>
            <a:r>
              <a:rPr lang="en-US" sz="1800" dirty="0" err="1"/>
              <a:t>karena</a:t>
            </a:r>
            <a:r>
              <a:rPr lang="en-US" sz="1800" dirty="0"/>
              <a:t> </a:t>
            </a:r>
            <a:r>
              <a:rPr lang="en-US" sz="1800" dirty="0" err="1"/>
              <a:t>produk</a:t>
            </a:r>
            <a:r>
              <a:rPr lang="en-US" sz="1800" dirty="0"/>
              <a:t> </a:t>
            </a:r>
            <a:r>
              <a:rPr lang="en-US" sz="1800" dirty="0" err="1"/>
              <a:t>utama</a:t>
            </a:r>
            <a:r>
              <a:rPr lang="en-US" sz="1800" dirty="0"/>
              <a:t> yang </a:t>
            </a:r>
            <a:r>
              <a:rPr lang="en-US" sz="1800" dirty="0" err="1"/>
              <a:t>dijual</a:t>
            </a:r>
            <a:r>
              <a:rPr lang="en-US" sz="1800" dirty="0"/>
              <a:t>. </a:t>
            </a:r>
            <a:r>
              <a:rPr lang="en-US" sz="1800" dirty="0" err="1"/>
              <a:t>Keuntungan</a:t>
            </a:r>
            <a:r>
              <a:rPr lang="en-US" sz="1800" dirty="0"/>
              <a:t> </a:t>
            </a:r>
            <a:r>
              <a:rPr lang="en-US" sz="1800" dirty="0" err="1"/>
              <a:t>lainnya</a:t>
            </a:r>
            <a:r>
              <a:rPr lang="en-US" sz="1800" dirty="0"/>
              <a:t>, </a:t>
            </a:r>
            <a:r>
              <a:rPr lang="en-US" sz="1800" b="1" dirty="0" err="1"/>
              <a:t>Anda</a:t>
            </a:r>
            <a:r>
              <a:rPr lang="en-US" sz="1800" b="1" dirty="0"/>
              <a:t> </a:t>
            </a:r>
            <a:r>
              <a:rPr lang="en-US" sz="1800" b="1" dirty="0" err="1"/>
              <a:t>dapat</a:t>
            </a:r>
            <a:r>
              <a:rPr lang="en-US" sz="1800" b="1" dirty="0"/>
              <a:t> </a:t>
            </a:r>
            <a:r>
              <a:rPr lang="en-US" sz="1800" b="1" dirty="0" err="1"/>
              <a:t>memiliki</a:t>
            </a:r>
            <a:r>
              <a:rPr lang="en-US" sz="1800" b="1" dirty="0"/>
              <a:t> </a:t>
            </a:r>
            <a:r>
              <a:rPr lang="en-US" sz="1800" b="1" dirty="0" err="1"/>
              <a:t>pelanggan</a:t>
            </a:r>
            <a:r>
              <a:rPr lang="en-US" sz="1800" b="1" dirty="0"/>
              <a:t> </a:t>
            </a:r>
            <a:r>
              <a:rPr lang="en-US" sz="1800" b="1" dirty="0" err="1"/>
              <a:t>setia</a:t>
            </a:r>
            <a:r>
              <a:rPr lang="en-US" sz="1800" b="1" dirty="0"/>
              <a:t>.</a:t>
            </a:r>
          </a:p>
          <a:p>
            <a:r>
              <a:rPr lang="en-US" sz="1800" b="1" dirty="0"/>
              <a:t>3. </a:t>
            </a:r>
            <a:r>
              <a:rPr lang="en-US" sz="1800" b="1" dirty="0" err="1"/>
              <a:t>Mudah</a:t>
            </a:r>
            <a:r>
              <a:rPr lang="en-US" sz="1800" b="1" dirty="0"/>
              <a:t> </a:t>
            </a:r>
            <a:r>
              <a:rPr lang="en-US" sz="1800" b="1" dirty="0" err="1"/>
              <a:t>Dimulai</a:t>
            </a:r>
            <a:endParaRPr lang="en-US" sz="1800" b="1" dirty="0"/>
          </a:p>
          <a:p>
            <a:r>
              <a:rPr lang="en-US" sz="1800" dirty="0"/>
              <a:t>Salah </a:t>
            </a:r>
            <a:r>
              <a:rPr lang="en-US" sz="1800" dirty="0" err="1"/>
              <a:t>satu</a:t>
            </a:r>
            <a:r>
              <a:rPr lang="en-US" sz="1800" dirty="0"/>
              <a:t> </a:t>
            </a:r>
            <a:r>
              <a:rPr lang="en-US" sz="1800" dirty="0" err="1"/>
              <a:t>kelemahan</a:t>
            </a:r>
            <a:r>
              <a:rPr lang="en-US" sz="1800" dirty="0"/>
              <a:t> </a:t>
            </a:r>
            <a:r>
              <a:rPr lang="en-US" sz="1800" dirty="0" err="1"/>
              <a:t>usaha</a:t>
            </a:r>
            <a:r>
              <a:rPr lang="en-US" sz="1800" b="1" dirty="0"/>
              <a:t> </a:t>
            </a:r>
            <a:r>
              <a:rPr lang="en-US" sz="1800" b="1" dirty="0" err="1"/>
              <a:t>berskala</a:t>
            </a:r>
            <a:r>
              <a:rPr lang="en-US" sz="1800" b="1" dirty="0"/>
              <a:t> </a:t>
            </a:r>
            <a:r>
              <a:rPr lang="en-US" sz="1800" b="1" dirty="0" err="1"/>
              <a:t>besar</a:t>
            </a:r>
            <a:r>
              <a:rPr lang="en-US" sz="1800" b="1" dirty="0"/>
              <a:t> </a:t>
            </a:r>
            <a:r>
              <a:rPr lang="en-US" sz="1800" b="1" dirty="0" err="1"/>
              <a:t>adalah</a:t>
            </a:r>
            <a:r>
              <a:rPr lang="en-US" sz="1800" b="1" dirty="0"/>
              <a:t> </a:t>
            </a:r>
            <a:r>
              <a:rPr lang="en-US" sz="1800" b="1" dirty="0" err="1"/>
              <a:t>membutuhkan</a:t>
            </a:r>
            <a:r>
              <a:rPr lang="en-US" sz="1800" b="1" dirty="0"/>
              <a:t> modal </a:t>
            </a:r>
            <a:r>
              <a:rPr lang="en-US" sz="1800" b="1" dirty="0" err="1"/>
              <a:t>besar</a:t>
            </a:r>
            <a:r>
              <a:rPr lang="en-US" sz="1800" b="1" dirty="0"/>
              <a:t>.</a:t>
            </a:r>
            <a:r>
              <a:rPr lang="en-US" sz="1800" dirty="0"/>
              <a:t> </a:t>
            </a:r>
            <a:r>
              <a:rPr lang="en-US" sz="1800" dirty="0" err="1"/>
              <a:t>Namun</a:t>
            </a:r>
            <a:r>
              <a:rPr lang="en-US" sz="1800" dirty="0"/>
              <a:t>, </a:t>
            </a:r>
            <a:r>
              <a:rPr lang="en-US" sz="1800" dirty="0" err="1"/>
              <a:t>usaha</a:t>
            </a:r>
            <a:r>
              <a:rPr lang="en-US" sz="1800" dirty="0"/>
              <a:t> </a:t>
            </a:r>
            <a:r>
              <a:rPr lang="en-US" sz="1800" dirty="0" err="1"/>
              <a:t>kecil</a:t>
            </a:r>
            <a:r>
              <a:rPr lang="en-US" sz="1800" dirty="0"/>
              <a:t> </a:t>
            </a:r>
            <a:r>
              <a:rPr lang="en-US" sz="1800" dirty="0" err="1"/>
              <a:t>dan</a:t>
            </a:r>
            <a:r>
              <a:rPr lang="en-US" sz="1800" dirty="0"/>
              <a:t> </a:t>
            </a:r>
            <a:r>
              <a:rPr lang="en-US" sz="1800" dirty="0" err="1"/>
              <a:t>menengah</a:t>
            </a:r>
            <a:r>
              <a:rPr lang="en-US" sz="1800" dirty="0"/>
              <a:t> </a:t>
            </a:r>
            <a:r>
              <a:rPr lang="en-US" sz="1800" dirty="0" err="1"/>
              <a:t>tidak</a:t>
            </a:r>
            <a:r>
              <a:rPr lang="en-US" sz="1800" dirty="0"/>
              <a:t> </a:t>
            </a:r>
            <a:r>
              <a:rPr lang="en-US" sz="1800" dirty="0" err="1"/>
              <a:t>demikian</a:t>
            </a:r>
            <a:r>
              <a:rPr lang="en-US" sz="1800" dirty="0"/>
              <a:t>. </a:t>
            </a:r>
            <a:r>
              <a:rPr lang="en-US" sz="1800" b="1" dirty="0" err="1"/>
              <a:t>Dengan</a:t>
            </a:r>
            <a:r>
              <a:rPr lang="en-US" sz="1800" b="1" dirty="0"/>
              <a:t> modal </a:t>
            </a:r>
            <a:r>
              <a:rPr lang="en-US" sz="1800" b="1" dirty="0" err="1"/>
              <a:t>seadanya</a:t>
            </a:r>
            <a:r>
              <a:rPr lang="en-US" sz="1800" b="1" dirty="0"/>
              <a:t>, </a:t>
            </a:r>
            <a:r>
              <a:rPr lang="en-US" sz="1800" b="1" dirty="0" err="1"/>
              <a:t>UKM</a:t>
            </a:r>
            <a:r>
              <a:rPr lang="en-US" sz="1800" b="1" dirty="0"/>
              <a:t> </a:t>
            </a:r>
            <a:r>
              <a:rPr lang="en-US" sz="1800" b="1" dirty="0" err="1"/>
              <a:t>bisa</a:t>
            </a:r>
            <a:r>
              <a:rPr lang="en-US" sz="1800" b="1" dirty="0"/>
              <a:t> </a:t>
            </a:r>
            <a:r>
              <a:rPr lang="en-US" sz="1800" b="1" dirty="0" err="1"/>
              <a:t>dimulai</a:t>
            </a:r>
            <a:r>
              <a:rPr lang="en-US" sz="1800" b="1" dirty="0"/>
              <a:t>.</a:t>
            </a:r>
            <a:r>
              <a:rPr lang="en-US" sz="1800" dirty="0"/>
              <a:t> </a:t>
            </a:r>
            <a:r>
              <a:rPr lang="en-US" sz="1800" dirty="0" err="1"/>
              <a:t>Karena</a:t>
            </a:r>
            <a:r>
              <a:rPr lang="en-US" sz="1800" dirty="0"/>
              <a:t> </a:t>
            </a:r>
            <a:r>
              <a:rPr lang="en-US" sz="1800" dirty="0" err="1"/>
              <a:t>itu</a:t>
            </a:r>
            <a:r>
              <a:rPr lang="en-US" sz="1800" dirty="0"/>
              <a:t>, </a:t>
            </a:r>
            <a:r>
              <a:rPr lang="en-US" sz="1800" dirty="0" err="1"/>
              <a:t>siapa</a:t>
            </a:r>
            <a:r>
              <a:rPr lang="en-US" sz="1800" dirty="0"/>
              <a:t> pun </a:t>
            </a:r>
            <a:r>
              <a:rPr lang="en-US" sz="1800" dirty="0" err="1"/>
              <a:t>dapat</a:t>
            </a:r>
            <a:r>
              <a:rPr lang="en-US" sz="1800" dirty="0"/>
              <a:t> </a:t>
            </a:r>
            <a:r>
              <a:rPr lang="en-US" sz="1800" dirty="0" err="1"/>
              <a:t>memiliki</a:t>
            </a:r>
            <a:r>
              <a:rPr lang="en-US" sz="1800" dirty="0"/>
              <a:t> </a:t>
            </a:r>
            <a:r>
              <a:rPr lang="en-US" sz="1800" dirty="0" err="1"/>
              <a:t>usaha</a:t>
            </a:r>
            <a:r>
              <a:rPr lang="en-US" sz="1800" dirty="0"/>
              <a:t>, </a:t>
            </a:r>
            <a:r>
              <a:rPr lang="en-US" sz="1800" dirty="0" err="1"/>
              <a:t>meskipun</a:t>
            </a:r>
            <a:r>
              <a:rPr lang="en-US" sz="1800" dirty="0"/>
              <a:t> </a:t>
            </a:r>
            <a:r>
              <a:rPr lang="en-US" sz="1800" dirty="0" err="1"/>
              <a:t>hasil</a:t>
            </a:r>
            <a:r>
              <a:rPr lang="en-US" sz="1800" dirty="0"/>
              <a:t> </a:t>
            </a:r>
            <a:r>
              <a:rPr lang="en-US" sz="1800" dirty="0" err="1"/>
              <a:t>awalnya</a:t>
            </a:r>
            <a:r>
              <a:rPr lang="en-US" sz="1800" dirty="0"/>
              <a:t> pun </a:t>
            </a:r>
            <a:r>
              <a:rPr lang="en-US" sz="1800" dirty="0" err="1"/>
              <a:t>tidak</a:t>
            </a:r>
            <a:r>
              <a:rPr lang="en-US" sz="1800" dirty="0"/>
              <a:t> </a:t>
            </a:r>
            <a:r>
              <a:rPr lang="en-US" sz="1800" dirty="0" err="1"/>
              <a:t>terlalu</a:t>
            </a:r>
            <a:r>
              <a:rPr lang="en-US" sz="1800" dirty="0"/>
              <a:t> </a:t>
            </a:r>
            <a:r>
              <a:rPr lang="en-US" sz="1800" dirty="0" err="1"/>
              <a:t>besar</a:t>
            </a:r>
            <a:r>
              <a:rPr lang="en-US" sz="1800" dirty="0" smtClean="0"/>
              <a:t>.</a:t>
            </a:r>
            <a:endParaRPr lang="en-US" sz="18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30558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462" y="365126"/>
            <a:ext cx="9939337" cy="692150"/>
          </a:xfrm>
          <a:solidFill>
            <a:schemeClr val="accent6">
              <a:lumMod val="20000"/>
              <a:lumOff val="80000"/>
            </a:schemeClr>
          </a:solidFill>
        </p:spPr>
        <p:txBody>
          <a:bodyPr>
            <a:normAutofit fontScale="90000"/>
          </a:bodyPr>
          <a:lstStyle/>
          <a:p>
            <a:pPr algn="ctr"/>
            <a:r>
              <a:rPr lang="en-US" dirty="0" err="1"/>
              <a:t>Kelebihan</a:t>
            </a:r>
            <a:r>
              <a:rPr lang="en-US" dirty="0"/>
              <a:t> </a:t>
            </a:r>
            <a:r>
              <a:rPr lang="en-US" dirty="0" err="1"/>
              <a:t>dan</a:t>
            </a:r>
            <a:r>
              <a:rPr lang="en-US" dirty="0"/>
              <a:t> </a:t>
            </a:r>
            <a:r>
              <a:rPr lang="en-US" dirty="0" err="1"/>
              <a:t>kekurangan</a:t>
            </a:r>
            <a:r>
              <a:rPr lang="en-US" dirty="0"/>
              <a:t> </a:t>
            </a:r>
            <a:r>
              <a:rPr lang="en-US" dirty="0" err="1"/>
              <a:t>UKM</a:t>
            </a:r>
            <a:endParaRPr lang="en-US" dirty="0"/>
          </a:p>
        </p:txBody>
      </p:sp>
      <p:sp>
        <p:nvSpPr>
          <p:cNvPr id="3" name="Content Placeholder 2"/>
          <p:cNvSpPr>
            <a:spLocks noGrp="1"/>
          </p:cNvSpPr>
          <p:nvPr>
            <p:ph idx="1"/>
          </p:nvPr>
        </p:nvSpPr>
        <p:spPr>
          <a:solidFill>
            <a:schemeClr val="accent6">
              <a:lumMod val="20000"/>
              <a:lumOff val="80000"/>
            </a:schemeClr>
          </a:solidFill>
        </p:spPr>
        <p:txBody>
          <a:bodyPr>
            <a:noAutofit/>
          </a:bodyPr>
          <a:lstStyle/>
          <a:p>
            <a:r>
              <a:rPr lang="en-US" sz="1600" b="1" dirty="0" err="1" smtClean="0"/>
              <a:t>Kekurangan</a:t>
            </a:r>
            <a:r>
              <a:rPr lang="en-US" sz="1600" b="1" dirty="0" smtClean="0"/>
              <a:t> </a:t>
            </a:r>
            <a:r>
              <a:rPr lang="en-US" sz="1600" b="1" dirty="0" err="1"/>
              <a:t>UKM</a:t>
            </a:r>
            <a:endParaRPr lang="en-US" sz="1600" b="1" dirty="0"/>
          </a:p>
          <a:p>
            <a:pPr marL="0" indent="0">
              <a:buNone/>
            </a:pPr>
            <a:endParaRPr lang="en-US" sz="1600" b="1" dirty="0"/>
          </a:p>
          <a:p>
            <a:r>
              <a:rPr lang="en-US" sz="1600" dirty="0" err="1"/>
              <a:t>Selain</a:t>
            </a:r>
            <a:r>
              <a:rPr lang="en-US" sz="1600" dirty="0"/>
              <a:t> </a:t>
            </a:r>
            <a:r>
              <a:rPr lang="en-US" sz="1600" dirty="0" err="1"/>
              <a:t>memiliki</a:t>
            </a:r>
            <a:r>
              <a:rPr lang="en-US" sz="1600" dirty="0"/>
              <a:t> </a:t>
            </a:r>
            <a:r>
              <a:rPr lang="en-US" sz="1600" dirty="0" err="1"/>
              <a:t>kelebihan</a:t>
            </a:r>
            <a:r>
              <a:rPr lang="en-US" sz="1600" dirty="0"/>
              <a:t>, </a:t>
            </a:r>
            <a:r>
              <a:rPr lang="en-US" sz="1600" dirty="0" err="1"/>
              <a:t>UKM</a:t>
            </a:r>
            <a:r>
              <a:rPr lang="en-US" sz="1600" dirty="0"/>
              <a:t> </a:t>
            </a:r>
            <a:r>
              <a:rPr lang="en-US" sz="1600" dirty="0" err="1"/>
              <a:t>juga</a:t>
            </a:r>
            <a:r>
              <a:rPr lang="en-US" sz="1600" dirty="0"/>
              <a:t> </a:t>
            </a:r>
            <a:r>
              <a:rPr lang="en-US" sz="1600" dirty="0" err="1"/>
              <a:t>memiliki</a:t>
            </a:r>
            <a:r>
              <a:rPr lang="en-US" sz="1600" dirty="0"/>
              <a:t> </a:t>
            </a:r>
            <a:r>
              <a:rPr lang="en-US" sz="1600" dirty="0" err="1"/>
              <a:t>sisi</a:t>
            </a:r>
            <a:r>
              <a:rPr lang="en-US" sz="1600" dirty="0"/>
              <a:t> </a:t>
            </a:r>
            <a:r>
              <a:rPr lang="en-US" sz="1600" dirty="0" err="1"/>
              <a:t>lemah</a:t>
            </a:r>
            <a:r>
              <a:rPr lang="en-US" sz="1600" dirty="0"/>
              <a:t>. </a:t>
            </a:r>
            <a:r>
              <a:rPr lang="en-US" sz="1600" dirty="0" err="1"/>
              <a:t>Apa</a:t>
            </a:r>
            <a:r>
              <a:rPr lang="en-US" sz="1600" dirty="0"/>
              <a:t> </a:t>
            </a:r>
            <a:r>
              <a:rPr lang="en-US" sz="1600" dirty="0" err="1"/>
              <a:t>saja</a:t>
            </a:r>
            <a:r>
              <a:rPr lang="en-US" sz="1600" dirty="0"/>
              <a:t> </a:t>
            </a:r>
            <a:r>
              <a:rPr lang="en-US" sz="1600" dirty="0" err="1"/>
              <a:t>kelemahan</a:t>
            </a:r>
            <a:r>
              <a:rPr lang="en-US" sz="1600" dirty="0"/>
              <a:t> </a:t>
            </a:r>
            <a:r>
              <a:rPr lang="en-US" sz="1600" dirty="0" err="1"/>
              <a:t>usaha</a:t>
            </a:r>
            <a:r>
              <a:rPr lang="en-US" sz="1600" dirty="0"/>
              <a:t> </a:t>
            </a:r>
            <a:r>
              <a:rPr lang="en-US" sz="1600" dirty="0" err="1"/>
              <a:t>kecil</a:t>
            </a:r>
            <a:r>
              <a:rPr lang="en-US" sz="1600" dirty="0"/>
              <a:t> </a:t>
            </a:r>
            <a:r>
              <a:rPr lang="en-US" sz="1600" dirty="0" err="1"/>
              <a:t>dan</a:t>
            </a:r>
            <a:r>
              <a:rPr lang="en-US" sz="1600" dirty="0"/>
              <a:t> </a:t>
            </a:r>
            <a:r>
              <a:rPr lang="en-US" sz="1600" dirty="0" err="1"/>
              <a:t>menengah</a:t>
            </a:r>
            <a:r>
              <a:rPr lang="en-US" sz="1600" dirty="0"/>
              <a:t> </a:t>
            </a:r>
            <a:r>
              <a:rPr lang="en-US" sz="1600" dirty="0" err="1"/>
              <a:t>tersebut</a:t>
            </a:r>
            <a:r>
              <a:rPr lang="en-US" sz="1600" dirty="0"/>
              <a:t>? </a:t>
            </a:r>
            <a:r>
              <a:rPr lang="en-US" sz="1600" dirty="0" err="1"/>
              <a:t>Simak</a:t>
            </a:r>
            <a:r>
              <a:rPr lang="en-US" sz="1600" dirty="0"/>
              <a:t> </a:t>
            </a:r>
            <a:r>
              <a:rPr lang="en-US" sz="1600" dirty="0" err="1"/>
              <a:t>ulasan</a:t>
            </a:r>
            <a:r>
              <a:rPr lang="en-US" sz="1600" dirty="0"/>
              <a:t> </a:t>
            </a:r>
            <a:r>
              <a:rPr lang="en-US" sz="1600" dirty="0" err="1"/>
              <a:t>berikut</a:t>
            </a:r>
            <a:r>
              <a:rPr lang="en-US" sz="1600" dirty="0"/>
              <a:t>:</a:t>
            </a:r>
          </a:p>
          <a:p>
            <a:r>
              <a:rPr lang="en-US" sz="1600" b="1" dirty="0"/>
              <a:t>1. </a:t>
            </a:r>
            <a:r>
              <a:rPr lang="en-US" sz="1600" b="1" dirty="0" err="1"/>
              <a:t>Anggaran</a:t>
            </a:r>
            <a:r>
              <a:rPr lang="en-US" sz="1600" b="1" dirty="0"/>
              <a:t> </a:t>
            </a:r>
            <a:r>
              <a:rPr lang="en-US" sz="1600" b="1" dirty="0" err="1"/>
              <a:t>Operasional</a:t>
            </a:r>
            <a:r>
              <a:rPr lang="en-US" sz="1600" b="1" dirty="0"/>
              <a:t> </a:t>
            </a:r>
            <a:r>
              <a:rPr lang="en-US" sz="1600" b="1" dirty="0" err="1"/>
              <a:t>Terbatas</a:t>
            </a:r>
            <a:endParaRPr lang="en-US" sz="1600" b="1" dirty="0"/>
          </a:p>
          <a:p>
            <a:r>
              <a:rPr lang="en-US" sz="1600" dirty="0"/>
              <a:t>Salah </a:t>
            </a:r>
            <a:r>
              <a:rPr lang="en-US" sz="1600" dirty="0" err="1"/>
              <a:t>satu</a:t>
            </a:r>
            <a:r>
              <a:rPr lang="en-US" sz="1600" dirty="0"/>
              <a:t> </a:t>
            </a:r>
            <a:r>
              <a:rPr lang="en-US" sz="1600" dirty="0" err="1"/>
              <a:t>ciri</a:t>
            </a:r>
            <a:r>
              <a:rPr lang="en-US" sz="1600" dirty="0"/>
              <a:t> </a:t>
            </a:r>
            <a:r>
              <a:rPr lang="en-US" sz="1600" dirty="0" err="1"/>
              <a:t>khas</a:t>
            </a:r>
            <a:r>
              <a:rPr lang="en-US" sz="1600" dirty="0"/>
              <a:t> </a:t>
            </a:r>
            <a:r>
              <a:rPr lang="en-US" sz="1600" dirty="0" err="1"/>
              <a:t>UKM</a:t>
            </a:r>
            <a:r>
              <a:rPr lang="en-US" sz="1600" dirty="0"/>
              <a:t> </a:t>
            </a:r>
            <a:r>
              <a:rPr lang="en-US" sz="1600" dirty="0" err="1"/>
              <a:t>adalah</a:t>
            </a:r>
            <a:r>
              <a:rPr lang="en-US" sz="1600" dirty="0"/>
              <a:t> </a:t>
            </a:r>
            <a:r>
              <a:rPr lang="en-US" sz="1600" dirty="0" err="1"/>
              <a:t>dimulai</a:t>
            </a:r>
            <a:r>
              <a:rPr lang="en-US" sz="1600" dirty="0"/>
              <a:t> </a:t>
            </a:r>
            <a:r>
              <a:rPr lang="en-US" sz="1600" dirty="0" err="1"/>
              <a:t>dengan</a:t>
            </a:r>
            <a:r>
              <a:rPr lang="en-US" sz="1600" dirty="0"/>
              <a:t> modal yang </a:t>
            </a:r>
            <a:r>
              <a:rPr lang="en-US" sz="1600" dirty="0" err="1"/>
              <a:t>kecil</a:t>
            </a:r>
            <a:r>
              <a:rPr lang="en-US" sz="1600" dirty="0"/>
              <a:t>. Hal </a:t>
            </a:r>
            <a:r>
              <a:rPr lang="en-US" sz="1600" dirty="0" err="1"/>
              <a:t>ini</a:t>
            </a:r>
            <a:r>
              <a:rPr lang="en-US" sz="1600" dirty="0"/>
              <a:t> </a:t>
            </a:r>
            <a:r>
              <a:rPr lang="en-US" sz="1600" dirty="0" err="1"/>
              <a:t>berpengaruh</a:t>
            </a:r>
            <a:r>
              <a:rPr lang="en-US" sz="1600" dirty="0"/>
              <a:t> </a:t>
            </a:r>
            <a:r>
              <a:rPr lang="en-US" sz="1600" dirty="0" err="1"/>
              <a:t>pada</a:t>
            </a:r>
            <a:r>
              <a:rPr lang="en-US" sz="1600" dirty="0"/>
              <a:t> </a:t>
            </a:r>
            <a:r>
              <a:rPr lang="en-US" sz="1600" b="1" dirty="0" err="1"/>
              <a:t>biaya</a:t>
            </a:r>
            <a:r>
              <a:rPr lang="en-US" sz="1600" b="1" dirty="0"/>
              <a:t> </a:t>
            </a:r>
            <a:r>
              <a:rPr lang="en-US" sz="1600" b="1" dirty="0" err="1"/>
              <a:t>operasional</a:t>
            </a:r>
            <a:r>
              <a:rPr lang="en-US" sz="1600" b="1" dirty="0"/>
              <a:t> yang </a:t>
            </a:r>
            <a:r>
              <a:rPr lang="en-US" sz="1600" b="1" dirty="0" err="1"/>
              <a:t>terbatas</a:t>
            </a:r>
            <a:r>
              <a:rPr lang="en-US" sz="1600" b="1" dirty="0"/>
              <a:t>. </a:t>
            </a:r>
            <a:r>
              <a:rPr lang="en-US" sz="1600" b="1" dirty="0" err="1"/>
              <a:t>Jika</a:t>
            </a:r>
            <a:r>
              <a:rPr lang="en-US" sz="1600" b="1" dirty="0"/>
              <a:t> </a:t>
            </a:r>
            <a:r>
              <a:rPr lang="en-US" sz="1600" b="1" dirty="0" err="1"/>
              <a:t>tak</a:t>
            </a:r>
            <a:r>
              <a:rPr lang="en-US" sz="1600" b="1" dirty="0"/>
              <a:t> </a:t>
            </a:r>
            <a:r>
              <a:rPr lang="en-US" sz="1600" b="1" dirty="0" err="1"/>
              <a:t>pandai</a:t>
            </a:r>
            <a:r>
              <a:rPr lang="en-US" sz="1600" b="1" dirty="0"/>
              <a:t> </a:t>
            </a:r>
            <a:r>
              <a:rPr lang="en-US" sz="1600" b="1" dirty="0" err="1"/>
              <a:t>mengelola</a:t>
            </a:r>
            <a:r>
              <a:rPr lang="en-US" sz="1600" b="1" dirty="0"/>
              <a:t> </a:t>
            </a:r>
            <a:r>
              <a:rPr lang="en-US" sz="1600" b="1" dirty="0" err="1"/>
              <a:t>dana</a:t>
            </a:r>
            <a:r>
              <a:rPr lang="en-US" sz="1600" b="1" dirty="0"/>
              <a:t> yang </a:t>
            </a:r>
            <a:r>
              <a:rPr lang="en-US" sz="1600" b="1" dirty="0" err="1"/>
              <a:t>dimiliki</a:t>
            </a:r>
            <a:r>
              <a:rPr lang="en-US" sz="1600" b="1" dirty="0"/>
              <a:t>, </a:t>
            </a:r>
            <a:r>
              <a:rPr lang="en-US" sz="1600" b="1" dirty="0" err="1"/>
              <a:t>pelaku</a:t>
            </a:r>
            <a:r>
              <a:rPr lang="en-US" sz="1600" b="1" dirty="0"/>
              <a:t> </a:t>
            </a:r>
            <a:r>
              <a:rPr lang="en-US" sz="1600" b="1" dirty="0" err="1"/>
              <a:t>usaha</a:t>
            </a:r>
            <a:r>
              <a:rPr lang="en-US" sz="1600" b="1" dirty="0"/>
              <a:t> </a:t>
            </a:r>
            <a:r>
              <a:rPr lang="en-US" sz="1600" b="1" dirty="0" err="1"/>
              <a:t>bisa</a:t>
            </a:r>
            <a:r>
              <a:rPr lang="en-US" sz="1600" b="1" dirty="0"/>
              <a:t> </a:t>
            </a:r>
            <a:r>
              <a:rPr lang="en-US" sz="1600" b="1" dirty="0" err="1"/>
              <a:t>gagal</a:t>
            </a:r>
            <a:r>
              <a:rPr lang="en-US" sz="1600" b="1" dirty="0"/>
              <a:t> </a:t>
            </a:r>
            <a:r>
              <a:rPr lang="en-US" sz="1600" b="1" dirty="0" err="1"/>
              <a:t>dalam</a:t>
            </a:r>
            <a:r>
              <a:rPr lang="en-US" sz="1600" b="1" dirty="0"/>
              <a:t> </a:t>
            </a:r>
            <a:r>
              <a:rPr lang="en-US" sz="1600" b="1" dirty="0" err="1"/>
              <a:t>mengembangkan</a:t>
            </a:r>
            <a:r>
              <a:rPr lang="en-US" sz="1600" b="1" dirty="0"/>
              <a:t> </a:t>
            </a:r>
            <a:r>
              <a:rPr lang="en-US" sz="1600" b="1" dirty="0" err="1"/>
              <a:t>bisnis</a:t>
            </a:r>
            <a:r>
              <a:rPr lang="en-US" sz="1600" b="1" dirty="0"/>
              <a:t> </a:t>
            </a:r>
            <a:r>
              <a:rPr lang="en-US" sz="1600" b="1" dirty="0" err="1"/>
              <a:t>dan</a:t>
            </a:r>
            <a:r>
              <a:rPr lang="en-US" sz="1600" b="1" dirty="0"/>
              <a:t> </a:t>
            </a:r>
            <a:r>
              <a:rPr lang="en-US" sz="1600" b="1" dirty="0" err="1"/>
              <a:t>terancam</a:t>
            </a:r>
            <a:r>
              <a:rPr lang="en-US" sz="1600" b="1" dirty="0"/>
              <a:t> </a:t>
            </a:r>
            <a:r>
              <a:rPr lang="en-US" sz="1600" b="1" dirty="0" err="1"/>
              <a:t>gulung</a:t>
            </a:r>
            <a:r>
              <a:rPr lang="en-US" sz="1600" b="1" dirty="0"/>
              <a:t> </a:t>
            </a:r>
            <a:r>
              <a:rPr lang="en-US" sz="1600" b="1" dirty="0" err="1"/>
              <a:t>tikar</a:t>
            </a:r>
            <a:r>
              <a:rPr lang="en-US" sz="1600" b="1" dirty="0"/>
              <a:t>.</a:t>
            </a:r>
          </a:p>
          <a:p>
            <a:r>
              <a:rPr lang="en-US" sz="1600" b="1" dirty="0"/>
              <a:t>2. </a:t>
            </a:r>
            <a:r>
              <a:rPr lang="en-US" sz="1600" b="1" dirty="0" err="1"/>
              <a:t>Tenaga</a:t>
            </a:r>
            <a:r>
              <a:rPr lang="en-US" sz="1600" b="1" dirty="0"/>
              <a:t> </a:t>
            </a:r>
            <a:r>
              <a:rPr lang="en-US" sz="1600" b="1" dirty="0" err="1"/>
              <a:t>Ahli</a:t>
            </a:r>
            <a:r>
              <a:rPr lang="en-US" sz="1600" b="1" dirty="0"/>
              <a:t> Minim</a:t>
            </a:r>
          </a:p>
          <a:p>
            <a:r>
              <a:rPr lang="en-US" sz="1600" b="1" dirty="0" err="1"/>
              <a:t>Untuk</a:t>
            </a:r>
            <a:r>
              <a:rPr lang="en-US" sz="1600" b="1" dirty="0"/>
              <a:t> </a:t>
            </a:r>
            <a:r>
              <a:rPr lang="en-US" sz="1600" b="1" dirty="0" err="1"/>
              <a:t>menjalankan</a:t>
            </a:r>
            <a:r>
              <a:rPr lang="en-US" sz="1600" b="1" dirty="0"/>
              <a:t> </a:t>
            </a:r>
            <a:r>
              <a:rPr lang="en-US" sz="1600" b="1" dirty="0" err="1"/>
              <a:t>bisnis</a:t>
            </a:r>
            <a:r>
              <a:rPr lang="en-US" sz="1600" b="1" dirty="0"/>
              <a:t> </a:t>
            </a:r>
            <a:r>
              <a:rPr lang="en-US" sz="1600" b="1" dirty="0" err="1"/>
              <a:t>secara</a:t>
            </a:r>
            <a:r>
              <a:rPr lang="en-US" sz="1600" b="1" dirty="0"/>
              <a:t> </a:t>
            </a:r>
            <a:r>
              <a:rPr lang="en-US" sz="1600" b="1" dirty="0" err="1"/>
              <a:t>profesional</a:t>
            </a:r>
            <a:r>
              <a:rPr lang="en-US" sz="1600" b="1" dirty="0"/>
              <a:t>, </a:t>
            </a:r>
            <a:r>
              <a:rPr lang="en-US" sz="1600" b="1" dirty="0" err="1"/>
              <a:t>dibutuhkan</a:t>
            </a:r>
            <a:r>
              <a:rPr lang="en-US" sz="1600" b="1" dirty="0"/>
              <a:t> </a:t>
            </a:r>
            <a:r>
              <a:rPr lang="en-US" sz="1600" b="1" dirty="0" err="1"/>
              <a:t>tenaga</a:t>
            </a:r>
            <a:r>
              <a:rPr lang="en-US" sz="1600" b="1" dirty="0"/>
              <a:t> </a:t>
            </a:r>
            <a:r>
              <a:rPr lang="en-US" sz="1600" b="1" dirty="0" err="1"/>
              <a:t>ahli</a:t>
            </a:r>
            <a:r>
              <a:rPr lang="en-US" sz="1600" b="1" dirty="0"/>
              <a:t> yang </a:t>
            </a:r>
            <a:r>
              <a:rPr lang="en-US" sz="1600" b="1" dirty="0" err="1"/>
              <a:t>memadai</a:t>
            </a:r>
            <a:r>
              <a:rPr lang="en-US" sz="1600" b="1" dirty="0"/>
              <a:t>. </a:t>
            </a:r>
            <a:r>
              <a:rPr lang="en-US" sz="1600" dirty="0" err="1"/>
              <a:t>Namun</a:t>
            </a:r>
            <a:r>
              <a:rPr lang="en-US" sz="1600" dirty="0"/>
              <a:t>, </a:t>
            </a:r>
            <a:r>
              <a:rPr lang="en-US" sz="1600" dirty="0" err="1"/>
              <a:t>karena</a:t>
            </a:r>
            <a:r>
              <a:rPr lang="en-US" sz="1600" dirty="0"/>
              <a:t> </a:t>
            </a:r>
            <a:r>
              <a:rPr lang="en-US" sz="1600" dirty="0" err="1"/>
              <a:t>keterbatasan</a:t>
            </a:r>
            <a:r>
              <a:rPr lang="en-US" sz="1600" dirty="0"/>
              <a:t> </a:t>
            </a:r>
            <a:r>
              <a:rPr lang="en-US" sz="1600" dirty="0" err="1"/>
              <a:t>dana</a:t>
            </a:r>
            <a:r>
              <a:rPr lang="en-US" sz="1600" dirty="0"/>
              <a:t>, </a:t>
            </a:r>
            <a:r>
              <a:rPr lang="en-US" sz="1600" dirty="0" err="1"/>
              <a:t>UKM</a:t>
            </a:r>
            <a:r>
              <a:rPr lang="en-US" sz="1600" dirty="0"/>
              <a:t> </a:t>
            </a:r>
            <a:r>
              <a:rPr lang="en-US" sz="1600" dirty="0" err="1"/>
              <a:t>biasanya</a:t>
            </a:r>
            <a:r>
              <a:rPr lang="en-US" sz="1600" dirty="0"/>
              <a:t> </a:t>
            </a:r>
            <a:r>
              <a:rPr lang="en-US" sz="1600" dirty="0" err="1"/>
              <a:t>tidak</a:t>
            </a:r>
            <a:r>
              <a:rPr lang="en-US" sz="1600" dirty="0"/>
              <a:t> </a:t>
            </a:r>
            <a:r>
              <a:rPr lang="en-US" sz="1600" dirty="0" err="1"/>
              <a:t>memiliki</a:t>
            </a:r>
            <a:r>
              <a:rPr lang="en-US" sz="1600" dirty="0"/>
              <a:t> </a:t>
            </a:r>
            <a:r>
              <a:rPr lang="en-US" sz="1600" dirty="0" err="1"/>
              <a:t>poin</a:t>
            </a:r>
            <a:r>
              <a:rPr lang="en-US" sz="1600" dirty="0"/>
              <a:t> </a:t>
            </a:r>
            <a:r>
              <a:rPr lang="en-US" sz="1600" dirty="0" err="1"/>
              <a:t>ini</a:t>
            </a:r>
            <a:r>
              <a:rPr lang="en-US" sz="1600" dirty="0"/>
              <a:t>. </a:t>
            </a:r>
            <a:r>
              <a:rPr lang="en-US" sz="1600" dirty="0" err="1"/>
              <a:t>Dampaknya</a:t>
            </a:r>
            <a:r>
              <a:rPr lang="en-US" sz="1600" dirty="0"/>
              <a:t>, </a:t>
            </a:r>
            <a:r>
              <a:rPr lang="en-US" sz="1600" dirty="0" err="1"/>
              <a:t>hasil</a:t>
            </a:r>
            <a:r>
              <a:rPr lang="en-US" sz="1600" dirty="0"/>
              <a:t> </a:t>
            </a:r>
            <a:r>
              <a:rPr lang="en-US" sz="1600" dirty="0" err="1"/>
              <a:t>produksi</a:t>
            </a:r>
            <a:r>
              <a:rPr lang="en-US" sz="1600" dirty="0"/>
              <a:t> </a:t>
            </a:r>
            <a:r>
              <a:rPr lang="en-US" sz="1600" dirty="0" err="1"/>
              <a:t>tidak</a:t>
            </a:r>
            <a:r>
              <a:rPr lang="en-US" sz="1600" dirty="0"/>
              <a:t> </a:t>
            </a:r>
            <a:r>
              <a:rPr lang="en-US" sz="1600" dirty="0" err="1"/>
              <a:t>bisa</a:t>
            </a:r>
            <a:r>
              <a:rPr lang="en-US" sz="1600" dirty="0"/>
              <a:t> optimal </a:t>
            </a:r>
            <a:r>
              <a:rPr lang="en-US" sz="1600" dirty="0" err="1"/>
              <a:t>dan</a:t>
            </a:r>
            <a:r>
              <a:rPr lang="en-US" sz="1600" dirty="0"/>
              <a:t> </a:t>
            </a:r>
            <a:r>
              <a:rPr lang="en-US" sz="1600" dirty="0" err="1"/>
              <a:t>bisnis</a:t>
            </a:r>
            <a:r>
              <a:rPr lang="en-US" sz="1600" dirty="0"/>
              <a:t> </a:t>
            </a:r>
            <a:r>
              <a:rPr lang="en-US" sz="1600" dirty="0" err="1"/>
              <a:t>sulit</a:t>
            </a:r>
            <a:r>
              <a:rPr lang="en-US" sz="1600" dirty="0"/>
              <a:t> </a:t>
            </a:r>
            <a:r>
              <a:rPr lang="en-US" sz="1600" dirty="0" err="1"/>
              <a:t>berkembang</a:t>
            </a:r>
            <a:r>
              <a:rPr lang="en-US" sz="1600" dirty="0"/>
              <a:t>.</a:t>
            </a:r>
          </a:p>
          <a:p>
            <a:r>
              <a:rPr lang="en-US" sz="1600" b="1" dirty="0"/>
              <a:t>3. </a:t>
            </a:r>
            <a:r>
              <a:rPr lang="en-US" sz="1600" b="1" dirty="0" err="1"/>
              <a:t>Kapasitas</a:t>
            </a:r>
            <a:r>
              <a:rPr lang="en-US" sz="1600" b="1" dirty="0"/>
              <a:t> </a:t>
            </a:r>
            <a:r>
              <a:rPr lang="en-US" sz="1600" b="1" dirty="0" err="1"/>
              <a:t>Produksi</a:t>
            </a:r>
            <a:r>
              <a:rPr lang="en-US" sz="1600" b="1" dirty="0"/>
              <a:t> </a:t>
            </a:r>
            <a:r>
              <a:rPr lang="en-US" sz="1600" b="1" dirty="0" err="1"/>
              <a:t>Sedikit</a:t>
            </a:r>
            <a:endParaRPr lang="en-US" sz="1600" b="1" dirty="0"/>
          </a:p>
          <a:p>
            <a:r>
              <a:rPr lang="en-US" sz="1600" dirty="0" err="1"/>
              <a:t>Selain</a:t>
            </a:r>
            <a:r>
              <a:rPr lang="en-US" sz="1600" dirty="0"/>
              <a:t> </a:t>
            </a:r>
            <a:r>
              <a:rPr lang="en-US" sz="1600" dirty="0" err="1"/>
              <a:t>itu</a:t>
            </a:r>
            <a:r>
              <a:rPr lang="en-US" sz="1600" dirty="0"/>
              <a:t>, </a:t>
            </a:r>
            <a:r>
              <a:rPr lang="en-US" sz="1600" dirty="0" err="1"/>
              <a:t>kapasitas</a:t>
            </a:r>
            <a:r>
              <a:rPr lang="en-US" sz="1600" dirty="0"/>
              <a:t> </a:t>
            </a:r>
            <a:r>
              <a:rPr lang="en-US" sz="1600" dirty="0" err="1"/>
              <a:t>produksi</a:t>
            </a:r>
            <a:r>
              <a:rPr lang="en-US" sz="1600" dirty="0"/>
              <a:t> </a:t>
            </a:r>
            <a:r>
              <a:rPr lang="en-US" sz="1600" dirty="0" err="1"/>
              <a:t>UKM</a:t>
            </a:r>
            <a:r>
              <a:rPr lang="en-US" sz="1600" dirty="0"/>
              <a:t> </a:t>
            </a:r>
            <a:r>
              <a:rPr lang="en-US" sz="1600" dirty="0" err="1"/>
              <a:t>biasanya</a:t>
            </a:r>
            <a:r>
              <a:rPr lang="en-US" sz="1600" dirty="0"/>
              <a:t> </a:t>
            </a:r>
            <a:r>
              <a:rPr lang="en-US" sz="1600" dirty="0" err="1"/>
              <a:t>tidak</a:t>
            </a:r>
            <a:r>
              <a:rPr lang="en-US" sz="1600" dirty="0"/>
              <a:t> </a:t>
            </a:r>
            <a:r>
              <a:rPr lang="en-US" sz="1600" dirty="0" err="1"/>
              <a:t>sebanyak</a:t>
            </a:r>
            <a:r>
              <a:rPr lang="en-US" sz="1600" dirty="0"/>
              <a:t> </a:t>
            </a:r>
            <a:r>
              <a:rPr lang="en-US" sz="1600" dirty="0" err="1"/>
              <a:t>usaha</a:t>
            </a:r>
            <a:r>
              <a:rPr lang="en-US" sz="1600" dirty="0"/>
              <a:t> </a:t>
            </a:r>
            <a:r>
              <a:rPr lang="en-US" sz="1600" dirty="0" err="1"/>
              <a:t>besar</a:t>
            </a:r>
            <a:r>
              <a:rPr lang="en-US" sz="1600" dirty="0"/>
              <a:t> </a:t>
            </a:r>
            <a:r>
              <a:rPr lang="en-US" sz="1600" dirty="0" err="1"/>
              <a:t>karena</a:t>
            </a:r>
            <a:r>
              <a:rPr lang="en-US" sz="1600" dirty="0"/>
              <a:t> </a:t>
            </a:r>
            <a:r>
              <a:rPr lang="en-US" sz="1600" dirty="0" err="1"/>
              <a:t>tenaga</a:t>
            </a:r>
            <a:r>
              <a:rPr lang="en-US" sz="1600" dirty="0"/>
              <a:t> </a:t>
            </a:r>
            <a:r>
              <a:rPr lang="en-US" sz="1600" dirty="0" err="1"/>
              <a:t>produksi</a:t>
            </a:r>
            <a:r>
              <a:rPr lang="en-US" sz="1600" dirty="0"/>
              <a:t> yang </a:t>
            </a:r>
            <a:r>
              <a:rPr lang="en-US" sz="1600" dirty="0" err="1"/>
              <a:t>terbatas</a:t>
            </a:r>
            <a:r>
              <a:rPr lang="en-US" sz="1600" dirty="0"/>
              <a:t>. Hal </a:t>
            </a:r>
            <a:r>
              <a:rPr lang="en-US" sz="1600" dirty="0" err="1"/>
              <a:t>ini</a:t>
            </a:r>
            <a:r>
              <a:rPr lang="en-US" sz="1600" dirty="0"/>
              <a:t> </a:t>
            </a:r>
            <a:r>
              <a:rPr lang="en-US" sz="1600" dirty="0" err="1"/>
              <a:t>membuat</a:t>
            </a:r>
            <a:r>
              <a:rPr lang="en-US" sz="1600" dirty="0"/>
              <a:t> </a:t>
            </a:r>
            <a:r>
              <a:rPr lang="en-US" sz="1600" dirty="0" err="1"/>
              <a:t>pelaku</a:t>
            </a:r>
            <a:r>
              <a:rPr lang="en-US" sz="1600" dirty="0"/>
              <a:t> </a:t>
            </a:r>
            <a:r>
              <a:rPr lang="en-US" sz="1600" dirty="0" err="1"/>
              <a:t>bisnis</a:t>
            </a:r>
            <a:r>
              <a:rPr lang="en-US" sz="1600" dirty="0"/>
              <a:t> </a:t>
            </a:r>
            <a:r>
              <a:rPr lang="en-US" sz="1600" b="1" dirty="0" err="1"/>
              <a:t>tidak</a:t>
            </a:r>
            <a:r>
              <a:rPr lang="en-US" sz="1600" b="1" dirty="0"/>
              <a:t> </a:t>
            </a:r>
            <a:r>
              <a:rPr lang="en-US" sz="1600" b="1" dirty="0" err="1"/>
              <a:t>bisa</a:t>
            </a:r>
            <a:r>
              <a:rPr lang="en-US" sz="1600" b="1" dirty="0"/>
              <a:t> </a:t>
            </a:r>
            <a:r>
              <a:rPr lang="en-US" sz="1600" b="1" dirty="0" err="1"/>
              <a:t>mengambil</a:t>
            </a:r>
            <a:r>
              <a:rPr lang="en-US" sz="1600" b="1" dirty="0"/>
              <a:t> </a:t>
            </a:r>
            <a:r>
              <a:rPr lang="en-US" sz="1600" b="1" dirty="0" err="1"/>
              <a:t>semua</a:t>
            </a:r>
            <a:r>
              <a:rPr lang="en-US" sz="1600" b="1" dirty="0"/>
              <a:t> order yang </a:t>
            </a:r>
            <a:r>
              <a:rPr lang="en-US" sz="1600" b="1" dirty="0" err="1"/>
              <a:t>ada</a:t>
            </a:r>
            <a:r>
              <a:rPr lang="en-US" sz="1600" b="1" dirty="0"/>
              <a:t>, </a:t>
            </a:r>
            <a:r>
              <a:rPr lang="en-US" sz="1600" b="1" dirty="0" err="1"/>
              <a:t>terutama</a:t>
            </a:r>
            <a:r>
              <a:rPr lang="en-US" sz="1600" b="1" dirty="0"/>
              <a:t> </a:t>
            </a:r>
            <a:r>
              <a:rPr lang="en-US" sz="1600" b="1" dirty="0" err="1"/>
              <a:t>dalam</a:t>
            </a:r>
            <a:r>
              <a:rPr lang="en-US" sz="1600" b="1" dirty="0"/>
              <a:t> </a:t>
            </a:r>
            <a:r>
              <a:rPr lang="en-US" sz="1600" b="1" dirty="0" err="1"/>
              <a:t>skala</a:t>
            </a:r>
            <a:r>
              <a:rPr lang="en-US" sz="1600" b="1" dirty="0"/>
              <a:t> </a:t>
            </a:r>
            <a:r>
              <a:rPr lang="en-US" sz="1600" b="1" dirty="0" err="1"/>
              <a:t>besar</a:t>
            </a:r>
            <a:r>
              <a:rPr lang="en-US" sz="1600" b="1" dirty="0"/>
              <a:t> yang </a:t>
            </a:r>
            <a:r>
              <a:rPr lang="en-US" sz="1600" b="1" dirty="0" err="1"/>
              <a:t>memberikan</a:t>
            </a:r>
            <a:r>
              <a:rPr lang="en-US" sz="1600" b="1" dirty="0"/>
              <a:t> </a:t>
            </a:r>
            <a:r>
              <a:rPr lang="en-US" sz="1600" b="1" dirty="0" err="1"/>
              <a:t>untung</a:t>
            </a:r>
            <a:r>
              <a:rPr lang="en-US" sz="1600" b="1" dirty="0"/>
              <a:t> </a:t>
            </a:r>
            <a:r>
              <a:rPr lang="en-US" sz="1600" b="1" dirty="0" err="1"/>
              <a:t>banyak</a:t>
            </a:r>
            <a:r>
              <a:rPr lang="en-US" sz="1600" b="1" dirty="0"/>
              <a:t>.</a:t>
            </a:r>
          </a:p>
          <a:p>
            <a:pPr marL="0" indent="0">
              <a:buNone/>
            </a:pPr>
            <a:endParaRPr lang="en-US" sz="1600"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367950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a:t>Nomor</a:t>
            </a:r>
            <a:r>
              <a:rPr lang="en-US" b="1" dirty="0"/>
              <a:t> </a:t>
            </a:r>
            <a:r>
              <a:rPr lang="en-US" b="1" dirty="0" err="1"/>
              <a:t>Induk</a:t>
            </a:r>
            <a:r>
              <a:rPr lang="en-US" b="1" dirty="0"/>
              <a:t> </a:t>
            </a:r>
            <a:r>
              <a:rPr lang="en-US" b="1" dirty="0" err="1"/>
              <a:t>Berusaha</a:t>
            </a:r>
            <a:r>
              <a:rPr lang="en-US" b="1" dirty="0"/>
              <a:t> (NIB</a:t>
            </a:r>
            <a:r>
              <a:rPr lang="en-US" b="1" dirty="0" smtClean="0"/>
              <a:t>) </a:t>
            </a:r>
            <a:endParaRPr lang="en-US" dirty="0"/>
          </a:p>
        </p:txBody>
      </p:sp>
      <p:sp>
        <p:nvSpPr>
          <p:cNvPr id="3" name="Content Placeholder 2"/>
          <p:cNvSpPr>
            <a:spLocks noGrp="1"/>
          </p:cNvSpPr>
          <p:nvPr>
            <p:ph idx="1"/>
          </p:nvPr>
        </p:nvSpPr>
        <p:spPr/>
        <p:txBody>
          <a:bodyPr>
            <a:normAutofit fontScale="92500"/>
          </a:bodyPr>
          <a:lstStyle/>
          <a:p>
            <a:r>
              <a:rPr lang="en-US" b="1" dirty="0" err="1"/>
              <a:t>Kehadiran</a:t>
            </a:r>
            <a:r>
              <a:rPr lang="en-US" b="1" dirty="0"/>
              <a:t> </a:t>
            </a:r>
            <a:r>
              <a:rPr lang="en-US" b="1" dirty="0" smtClean="0"/>
              <a:t>NIB </a:t>
            </a:r>
            <a:r>
              <a:rPr lang="en-US" b="1" dirty="0" err="1" smtClean="0"/>
              <a:t>dari</a:t>
            </a:r>
            <a:r>
              <a:rPr lang="en-US" b="1" dirty="0" smtClean="0"/>
              <a:t> </a:t>
            </a:r>
            <a:r>
              <a:rPr lang="en-US" b="1" dirty="0" err="1" smtClean="0"/>
              <a:t>UU</a:t>
            </a:r>
            <a:r>
              <a:rPr lang="en-US" b="1" dirty="0" smtClean="0"/>
              <a:t> </a:t>
            </a:r>
            <a:r>
              <a:rPr lang="en-US" b="1" dirty="0" err="1" smtClean="0"/>
              <a:t>Cipta</a:t>
            </a:r>
            <a:r>
              <a:rPr lang="en-US" b="1" dirty="0" smtClean="0"/>
              <a:t> </a:t>
            </a:r>
            <a:r>
              <a:rPr lang="en-US" b="1" dirty="0" err="1" smtClean="0"/>
              <a:t>Kerja</a:t>
            </a:r>
            <a:r>
              <a:rPr lang="en-US" b="1" dirty="0" smtClean="0"/>
              <a:t> </a:t>
            </a:r>
            <a:r>
              <a:rPr lang="en-US" b="1" dirty="0" err="1"/>
              <a:t>membuat</a:t>
            </a:r>
            <a:r>
              <a:rPr lang="en-US" b="1" dirty="0"/>
              <a:t> </a:t>
            </a:r>
            <a:r>
              <a:rPr lang="en-US" b="1" dirty="0" err="1"/>
              <a:t>pelaku</a:t>
            </a:r>
            <a:r>
              <a:rPr lang="en-US" b="1" dirty="0"/>
              <a:t> </a:t>
            </a:r>
            <a:r>
              <a:rPr lang="en-US" b="1" dirty="0" err="1"/>
              <a:t>UMKM</a:t>
            </a:r>
            <a:r>
              <a:rPr lang="en-US" b="1" dirty="0"/>
              <a:t> </a:t>
            </a:r>
            <a:r>
              <a:rPr lang="en-US" b="1" dirty="0" err="1"/>
              <a:t>tidak</a:t>
            </a:r>
            <a:r>
              <a:rPr lang="en-US" b="1" dirty="0"/>
              <a:t> </a:t>
            </a:r>
            <a:r>
              <a:rPr lang="en-US" b="1" dirty="0" err="1"/>
              <a:t>usah</a:t>
            </a:r>
            <a:r>
              <a:rPr lang="en-US" b="1" dirty="0"/>
              <a:t> </a:t>
            </a:r>
            <a:r>
              <a:rPr lang="en-US" b="1" dirty="0" err="1"/>
              <a:t>mengurus</a:t>
            </a:r>
            <a:r>
              <a:rPr lang="en-US" b="1" dirty="0"/>
              <a:t> </a:t>
            </a:r>
            <a:r>
              <a:rPr lang="en-US" b="1" dirty="0" err="1"/>
              <a:t>SIUP</a:t>
            </a:r>
            <a:r>
              <a:rPr lang="en-US" b="1" dirty="0"/>
              <a:t>, SKU, </a:t>
            </a:r>
            <a:r>
              <a:rPr lang="en-US" b="1" dirty="0" err="1"/>
              <a:t>maupun</a:t>
            </a:r>
            <a:r>
              <a:rPr lang="en-US" b="1" dirty="0"/>
              <a:t> </a:t>
            </a:r>
            <a:r>
              <a:rPr lang="en-US" b="1" dirty="0" err="1"/>
              <a:t>TDP</a:t>
            </a:r>
            <a:r>
              <a:rPr lang="en-US" b="1" dirty="0"/>
              <a:t> </a:t>
            </a:r>
            <a:r>
              <a:rPr lang="en-US" b="1" dirty="0" err="1"/>
              <a:t>ketika</a:t>
            </a:r>
            <a:r>
              <a:rPr lang="en-US" b="1" dirty="0"/>
              <a:t> </a:t>
            </a:r>
            <a:r>
              <a:rPr lang="en-US" b="1" dirty="0" err="1"/>
              <a:t>ingin</a:t>
            </a:r>
            <a:r>
              <a:rPr lang="en-US" b="1" dirty="0"/>
              <a:t> </a:t>
            </a:r>
            <a:r>
              <a:rPr lang="en-US" b="1" dirty="0" err="1"/>
              <a:t>mulai</a:t>
            </a:r>
            <a:r>
              <a:rPr lang="en-US" b="1" dirty="0"/>
              <a:t> </a:t>
            </a:r>
            <a:r>
              <a:rPr lang="en-US" b="1" dirty="0" err="1"/>
              <a:t>merintis</a:t>
            </a:r>
            <a:r>
              <a:rPr lang="en-US" b="1" dirty="0"/>
              <a:t> </a:t>
            </a:r>
            <a:r>
              <a:rPr lang="en-US" b="1" dirty="0" err="1"/>
              <a:t>usaha</a:t>
            </a:r>
            <a:r>
              <a:rPr lang="en-US" b="1" dirty="0"/>
              <a:t>. </a:t>
            </a:r>
            <a:r>
              <a:rPr lang="en-US" b="1" dirty="0" err="1"/>
              <a:t>Cukup</a:t>
            </a:r>
            <a:r>
              <a:rPr lang="en-US" b="1" dirty="0"/>
              <a:t> </a:t>
            </a:r>
            <a:r>
              <a:rPr lang="en-US" b="1" dirty="0" err="1"/>
              <a:t>daftar</a:t>
            </a:r>
            <a:r>
              <a:rPr lang="en-US" b="1" dirty="0"/>
              <a:t> NIB </a:t>
            </a:r>
            <a:r>
              <a:rPr lang="en-US" b="1" dirty="0" err="1"/>
              <a:t>lewat</a:t>
            </a:r>
            <a:r>
              <a:rPr lang="en-US" b="1" dirty="0"/>
              <a:t> </a:t>
            </a:r>
            <a:r>
              <a:rPr lang="en-US" b="1" dirty="0" err="1"/>
              <a:t>aplikasi</a:t>
            </a:r>
            <a:r>
              <a:rPr lang="en-US" b="1" dirty="0"/>
              <a:t> </a:t>
            </a:r>
            <a:r>
              <a:rPr lang="en-US" b="1" dirty="0" err="1"/>
              <a:t>atau</a:t>
            </a:r>
            <a:r>
              <a:rPr lang="en-US" b="1" dirty="0"/>
              <a:t> </a:t>
            </a:r>
            <a:r>
              <a:rPr lang="en-US" b="1" dirty="0" err="1"/>
              <a:t>situs</a:t>
            </a:r>
            <a:r>
              <a:rPr lang="en-US" b="1" dirty="0"/>
              <a:t> OSS </a:t>
            </a:r>
            <a:r>
              <a:rPr lang="en-US" b="1" dirty="0" err="1"/>
              <a:t>Berbasis</a:t>
            </a:r>
            <a:r>
              <a:rPr lang="en-US" b="1" dirty="0"/>
              <a:t> </a:t>
            </a:r>
            <a:r>
              <a:rPr lang="en-US" b="1" dirty="0" err="1" smtClean="0"/>
              <a:t>Risiko</a:t>
            </a:r>
            <a:r>
              <a:rPr lang="en-US" b="1" dirty="0" smtClean="0"/>
              <a:t>, </a:t>
            </a:r>
            <a:r>
              <a:rPr lang="en-US" b="1" dirty="0" err="1" smtClean="0"/>
              <a:t>bisa</a:t>
            </a:r>
            <a:r>
              <a:rPr lang="en-US" b="1" dirty="0" smtClean="0"/>
              <a:t> </a:t>
            </a:r>
            <a:r>
              <a:rPr lang="en-US" b="1" dirty="0" err="1"/>
              <a:t>langsung</a:t>
            </a:r>
            <a:r>
              <a:rPr lang="en-US" b="1" dirty="0"/>
              <a:t> </a:t>
            </a:r>
            <a:r>
              <a:rPr lang="en-US" b="1" dirty="0" err="1"/>
              <a:t>menjalankan</a:t>
            </a:r>
            <a:r>
              <a:rPr lang="en-US" b="1" dirty="0"/>
              <a:t> </a:t>
            </a:r>
            <a:r>
              <a:rPr lang="en-US" b="1" dirty="0" err="1"/>
              <a:t>usaha</a:t>
            </a:r>
            <a:r>
              <a:rPr lang="en-US" b="1" dirty="0"/>
              <a:t> </a:t>
            </a:r>
            <a:r>
              <a:rPr lang="en-US" b="1" dirty="0" err="1"/>
              <a:t>maupun</a:t>
            </a:r>
            <a:r>
              <a:rPr lang="en-US" b="1" dirty="0"/>
              <a:t> </a:t>
            </a:r>
            <a:r>
              <a:rPr lang="en-US" b="1" dirty="0" err="1"/>
              <a:t>mengurus</a:t>
            </a:r>
            <a:r>
              <a:rPr lang="en-US" b="1" dirty="0"/>
              <a:t> </a:t>
            </a:r>
            <a:r>
              <a:rPr lang="en-US" b="1" dirty="0" err="1"/>
              <a:t>perizinan</a:t>
            </a:r>
            <a:r>
              <a:rPr lang="en-US" b="1" dirty="0"/>
              <a:t> </a:t>
            </a:r>
            <a:r>
              <a:rPr lang="en-US" b="1" dirty="0" err="1"/>
              <a:t>usaha</a:t>
            </a:r>
            <a:r>
              <a:rPr lang="en-US" b="1" dirty="0"/>
              <a:t> </a:t>
            </a:r>
            <a:r>
              <a:rPr lang="en-US" b="1" dirty="0" err="1"/>
              <a:t>terkait</a:t>
            </a:r>
            <a:r>
              <a:rPr lang="en-US" b="1" dirty="0"/>
              <a:t>.</a:t>
            </a:r>
          </a:p>
          <a:p>
            <a:r>
              <a:rPr lang="en-US" dirty="0" err="1" smtClean="0"/>
              <a:t>Jadi</a:t>
            </a:r>
            <a:r>
              <a:rPr lang="en-US" dirty="0" smtClean="0"/>
              <a:t>, </a:t>
            </a:r>
            <a:r>
              <a:rPr lang="en-US" dirty="0" err="1" smtClean="0"/>
              <a:t>cukup</a:t>
            </a:r>
            <a:r>
              <a:rPr lang="en-US" dirty="0" smtClean="0"/>
              <a:t> NIB </a:t>
            </a:r>
            <a:r>
              <a:rPr lang="en-US" dirty="0" err="1" smtClean="0"/>
              <a:t>saja</a:t>
            </a:r>
            <a:r>
              <a:rPr lang="en-US" dirty="0" smtClean="0"/>
              <a:t> </a:t>
            </a:r>
            <a:r>
              <a:rPr lang="en-US" dirty="0" err="1" smtClean="0"/>
              <a:t>untuk</a:t>
            </a:r>
            <a:r>
              <a:rPr lang="en-US" dirty="0" smtClean="0"/>
              <a:t> </a:t>
            </a:r>
            <a:r>
              <a:rPr lang="en-US" dirty="0" err="1" smtClean="0"/>
              <a:t>menjalankan</a:t>
            </a:r>
            <a:r>
              <a:rPr lang="en-US" dirty="0" smtClean="0"/>
              <a:t> </a:t>
            </a:r>
            <a:r>
              <a:rPr lang="en-US" dirty="0" err="1" smtClean="0"/>
              <a:t>kegiatan</a:t>
            </a:r>
            <a:r>
              <a:rPr lang="en-US" dirty="0" smtClean="0"/>
              <a:t> </a:t>
            </a:r>
            <a:r>
              <a:rPr lang="en-US" dirty="0" err="1" smtClean="0"/>
              <a:t>usaha</a:t>
            </a:r>
            <a:r>
              <a:rPr lang="en-US" dirty="0" smtClean="0"/>
              <a:t> . </a:t>
            </a:r>
            <a:r>
              <a:rPr lang="en-US" dirty="0" err="1" smtClean="0"/>
              <a:t>Lebih</a:t>
            </a:r>
            <a:r>
              <a:rPr lang="en-US" dirty="0" smtClean="0"/>
              <a:t> </a:t>
            </a:r>
            <a:r>
              <a:rPr lang="en-US" dirty="0" err="1" smtClean="0"/>
              <a:t>praktis</a:t>
            </a:r>
            <a:r>
              <a:rPr lang="en-US" dirty="0" smtClean="0"/>
              <a:t> </a:t>
            </a:r>
            <a:r>
              <a:rPr lang="en-US" dirty="0" err="1" smtClean="0"/>
              <a:t>dan</a:t>
            </a:r>
            <a:r>
              <a:rPr lang="en-US" dirty="0" smtClean="0"/>
              <a:t> </a:t>
            </a:r>
            <a:r>
              <a:rPr lang="en-US" dirty="0" err="1" smtClean="0"/>
              <a:t>sederhana</a:t>
            </a:r>
            <a:r>
              <a:rPr lang="en-US" dirty="0" smtClean="0"/>
              <a:t>.</a:t>
            </a:r>
            <a:r>
              <a:rPr lang="en-US" dirty="0"/>
              <a:t> </a:t>
            </a:r>
            <a:endParaRPr lang="en-US" dirty="0" smtClean="0"/>
          </a:p>
          <a:p>
            <a:r>
              <a:rPr lang="en-US" dirty="0" err="1" smtClean="0"/>
              <a:t>Untuk</a:t>
            </a:r>
            <a:r>
              <a:rPr lang="en-US" dirty="0" smtClean="0"/>
              <a:t> </a:t>
            </a:r>
            <a:r>
              <a:rPr lang="en-US" dirty="0" err="1" smtClean="0"/>
              <a:t>daftar</a:t>
            </a:r>
            <a:r>
              <a:rPr lang="en-US" dirty="0" smtClean="0"/>
              <a:t> </a:t>
            </a:r>
            <a:r>
              <a:rPr lang="en-US" dirty="0" err="1"/>
              <a:t>bantuan</a:t>
            </a:r>
            <a:r>
              <a:rPr lang="en-US" dirty="0"/>
              <a:t> </a:t>
            </a:r>
            <a:r>
              <a:rPr lang="en-US" dirty="0" err="1"/>
              <a:t>UMKM</a:t>
            </a:r>
            <a:r>
              <a:rPr lang="en-US" dirty="0"/>
              <a:t> </a:t>
            </a:r>
            <a:r>
              <a:rPr lang="en-US" dirty="0" err="1"/>
              <a:t>secara</a:t>
            </a:r>
            <a:r>
              <a:rPr lang="en-US" dirty="0"/>
              <a:t> </a:t>
            </a:r>
            <a:r>
              <a:rPr lang="en-US" i="1" dirty="0"/>
              <a:t>online</a:t>
            </a:r>
            <a:r>
              <a:rPr lang="en-US" dirty="0"/>
              <a:t>, </a:t>
            </a:r>
            <a:r>
              <a:rPr lang="en-US" dirty="0" smtClean="0"/>
              <a:t> </a:t>
            </a:r>
            <a:endParaRPr lang="en-US" dirty="0"/>
          </a:p>
          <a:p>
            <a:pPr marL="0" indent="0">
              <a:buNone/>
            </a:pPr>
            <a:r>
              <a:rPr lang="en-US" dirty="0" smtClean="0"/>
              <a:t>   </a:t>
            </a:r>
            <a:r>
              <a:rPr lang="en-US" dirty="0" err="1"/>
              <a:t>ke</a:t>
            </a:r>
            <a:r>
              <a:rPr lang="en-US" dirty="0"/>
              <a:t> </a:t>
            </a:r>
            <a:r>
              <a:rPr lang="en-US" dirty="0">
                <a:hlinkClick r:id="rId2"/>
              </a:rPr>
              <a:t>https://</a:t>
            </a:r>
            <a:r>
              <a:rPr lang="en-US" dirty="0" err="1">
                <a:hlinkClick r:id="rId2"/>
              </a:rPr>
              <a:t>oss.go.id</a:t>
            </a:r>
            <a:r>
              <a:rPr lang="en-US" dirty="0"/>
              <a:t>, </a:t>
            </a:r>
            <a:r>
              <a:rPr lang="en-US" dirty="0" err="1" smtClean="0"/>
              <a:t>untuk</a:t>
            </a:r>
            <a:r>
              <a:rPr lang="en-US" dirty="0" smtClean="0"/>
              <a:t> </a:t>
            </a:r>
            <a:r>
              <a:rPr lang="en-US" dirty="0"/>
              <a:t>‘</a:t>
            </a:r>
            <a:r>
              <a:rPr lang="en-US" dirty="0" err="1"/>
              <a:t>Perizinan</a:t>
            </a:r>
            <a:r>
              <a:rPr lang="en-US" dirty="0"/>
              <a:t> </a:t>
            </a:r>
            <a:r>
              <a:rPr lang="en-US" dirty="0" err="1"/>
              <a:t>Berusaha</a:t>
            </a:r>
            <a:r>
              <a:rPr lang="en-US" dirty="0"/>
              <a:t>’ </a:t>
            </a:r>
          </a:p>
          <a:p>
            <a:pPr marL="0" indent="0">
              <a:buNone/>
            </a:pPr>
            <a:endParaRPr lang="en-US" dirty="0" smtClean="0"/>
          </a:p>
          <a:p>
            <a:pPr marL="0" indent="0">
              <a:buNone/>
            </a:pPr>
            <a:r>
              <a:rPr lang="en-US" dirty="0" smtClean="0"/>
              <a:t> * </a:t>
            </a:r>
            <a:r>
              <a:rPr lang="en-US" dirty="0" err="1" smtClean="0"/>
              <a:t>Atau</a:t>
            </a:r>
            <a:r>
              <a:rPr lang="en-US" dirty="0" smtClean="0"/>
              <a:t> </a:t>
            </a:r>
            <a:r>
              <a:rPr lang="en-US" dirty="0" err="1" smtClean="0"/>
              <a:t>ke</a:t>
            </a:r>
            <a:r>
              <a:rPr lang="en-US" dirty="0" smtClean="0"/>
              <a:t> </a:t>
            </a:r>
            <a:r>
              <a:rPr lang="en-US" dirty="0" err="1" smtClean="0"/>
              <a:t>Dinas</a:t>
            </a:r>
            <a:r>
              <a:rPr lang="en-US" dirty="0" smtClean="0"/>
              <a:t> </a:t>
            </a:r>
            <a:r>
              <a:rPr lang="en-US" dirty="0" err="1" smtClean="0"/>
              <a:t>Koperasi</a:t>
            </a:r>
            <a:r>
              <a:rPr lang="en-US" dirty="0" smtClean="0"/>
              <a:t> </a:t>
            </a:r>
            <a:r>
              <a:rPr lang="en-US" dirty="0" err="1" smtClean="0"/>
              <a:t>dan</a:t>
            </a:r>
            <a:r>
              <a:rPr lang="en-US" dirty="0" smtClean="0"/>
              <a:t> </a:t>
            </a:r>
            <a:r>
              <a:rPr lang="en-US" dirty="0" err="1" smtClean="0"/>
              <a:t>UMKM</a:t>
            </a:r>
            <a:r>
              <a:rPr lang="en-US" dirty="0" smtClean="0"/>
              <a:t> </a:t>
            </a:r>
            <a:r>
              <a:rPr lang="en-US" dirty="0" err="1" smtClean="0"/>
              <a:t>Setempat</a:t>
            </a:r>
            <a:endParaRPr lang="en-US" dirty="0" smtClean="0"/>
          </a:p>
          <a:p>
            <a:endParaRPr lang="en-US" dirty="0" smtClean="0"/>
          </a:p>
          <a:p>
            <a:endParaRPr lang="en-US" dirty="0"/>
          </a:p>
          <a:p>
            <a:pPr marL="0" indent="0">
              <a:buNone/>
            </a:pPr>
            <a:endParaRPr lang="en-US"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81298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732" y="626022"/>
            <a:ext cx="6088479" cy="637294"/>
          </a:xfrm>
          <a:solidFill>
            <a:schemeClr val="accent6">
              <a:lumMod val="20000"/>
              <a:lumOff val="80000"/>
            </a:schemeClr>
          </a:solidFill>
        </p:spPr>
        <p:txBody>
          <a:bodyPr/>
          <a:lstStyle/>
          <a:p>
            <a:pPr algn="ctr"/>
            <a:r>
              <a:rPr lang="en-US" sz="3200" b="1" dirty="0" err="1" smtClean="0"/>
              <a:t>Pengertian</a:t>
            </a:r>
            <a:r>
              <a:rPr lang="en-US" sz="3200" b="1" dirty="0" smtClean="0"/>
              <a:t> </a:t>
            </a:r>
            <a:r>
              <a:rPr lang="en-US" sz="3200" b="1" dirty="0" err="1" smtClean="0"/>
              <a:t>UMKM</a:t>
            </a:r>
            <a:endParaRPr lang="en-US" sz="3200" b="1" dirty="0"/>
          </a:p>
        </p:txBody>
      </p:sp>
      <p:sp>
        <p:nvSpPr>
          <p:cNvPr id="7" name="Rectangle 6"/>
          <p:cNvSpPr/>
          <p:nvPr/>
        </p:nvSpPr>
        <p:spPr>
          <a:xfrm>
            <a:off x="2867526" y="2118973"/>
            <a:ext cx="6096000" cy="1200329"/>
          </a:xfrm>
          <a:prstGeom prst="rect">
            <a:avLst/>
          </a:prstGeom>
          <a:solidFill>
            <a:schemeClr val="accent6">
              <a:lumMod val="20000"/>
              <a:lumOff val="80000"/>
            </a:schemeClr>
          </a:solidFill>
        </p:spPr>
        <p:txBody>
          <a:bodyPr>
            <a:spAutoFit/>
          </a:bodyPr>
          <a:lstStyle/>
          <a:p>
            <a:r>
              <a:rPr lang="en-US" b="1" dirty="0" err="1"/>
              <a:t>UMKM</a:t>
            </a:r>
            <a:r>
              <a:rPr lang="en-US" b="1" dirty="0"/>
              <a:t> </a:t>
            </a:r>
            <a:r>
              <a:rPr lang="en-US" b="1" dirty="0" err="1"/>
              <a:t>adalah</a:t>
            </a:r>
            <a:r>
              <a:rPr lang="en-US" b="1" dirty="0"/>
              <a:t> </a:t>
            </a:r>
            <a:r>
              <a:rPr lang="en-US" b="1" dirty="0" err="1"/>
              <a:t>usaha</a:t>
            </a:r>
            <a:r>
              <a:rPr lang="en-US" b="1" dirty="0"/>
              <a:t> </a:t>
            </a:r>
            <a:r>
              <a:rPr lang="en-US" b="1" dirty="0" err="1"/>
              <a:t>mikro</a:t>
            </a:r>
            <a:r>
              <a:rPr lang="en-US" b="1" dirty="0"/>
              <a:t>, </a:t>
            </a:r>
            <a:r>
              <a:rPr lang="en-US" b="1" dirty="0" err="1"/>
              <a:t>kecil</a:t>
            </a:r>
            <a:r>
              <a:rPr lang="en-US" b="1" dirty="0"/>
              <a:t>, </a:t>
            </a:r>
            <a:r>
              <a:rPr lang="en-US" b="1" dirty="0" err="1"/>
              <a:t>dan</a:t>
            </a:r>
            <a:r>
              <a:rPr lang="en-US" b="1" dirty="0"/>
              <a:t> </a:t>
            </a:r>
            <a:r>
              <a:rPr lang="en-US" b="1" dirty="0" err="1"/>
              <a:t>menengah</a:t>
            </a:r>
            <a:r>
              <a:rPr lang="en-US" b="1" dirty="0"/>
              <a:t>. </a:t>
            </a:r>
            <a:r>
              <a:rPr lang="en-US" dirty="0" err="1"/>
              <a:t>Dalam</a:t>
            </a:r>
            <a:r>
              <a:rPr lang="en-US" dirty="0"/>
              <a:t> </a:t>
            </a:r>
            <a:r>
              <a:rPr lang="en-US" dirty="0" err="1"/>
              <a:t>Undang-Undang</a:t>
            </a:r>
            <a:r>
              <a:rPr lang="en-US" dirty="0"/>
              <a:t> </a:t>
            </a:r>
            <a:r>
              <a:rPr lang="en-US" dirty="0" err="1"/>
              <a:t>Nomor</a:t>
            </a:r>
            <a:r>
              <a:rPr lang="en-US" dirty="0"/>
              <a:t> 20 </a:t>
            </a:r>
            <a:r>
              <a:rPr lang="en-US" dirty="0" err="1"/>
              <a:t>tahun</a:t>
            </a:r>
            <a:r>
              <a:rPr lang="en-US" dirty="0"/>
              <a:t> 2008, </a:t>
            </a:r>
            <a:r>
              <a:rPr lang="en-US" dirty="0" err="1"/>
              <a:t>UMKM</a:t>
            </a:r>
            <a:r>
              <a:rPr lang="en-US" dirty="0"/>
              <a:t> </a:t>
            </a:r>
            <a:r>
              <a:rPr lang="en-US" dirty="0" err="1"/>
              <a:t>mempunyai</a:t>
            </a:r>
            <a:r>
              <a:rPr lang="en-US" dirty="0"/>
              <a:t> </a:t>
            </a:r>
            <a:r>
              <a:rPr lang="en-US" dirty="0" err="1"/>
              <a:t>arti</a:t>
            </a:r>
            <a:r>
              <a:rPr lang="en-US" dirty="0"/>
              <a:t> </a:t>
            </a:r>
            <a:r>
              <a:rPr lang="en-US" dirty="0" err="1"/>
              <a:t>sebagai</a:t>
            </a:r>
            <a:r>
              <a:rPr lang="en-US" dirty="0"/>
              <a:t> </a:t>
            </a:r>
            <a:r>
              <a:rPr lang="en-US" dirty="0" err="1"/>
              <a:t>sebuah</a:t>
            </a:r>
            <a:r>
              <a:rPr lang="en-US" dirty="0"/>
              <a:t> </a:t>
            </a:r>
            <a:r>
              <a:rPr lang="en-US" b="1" dirty="0" err="1"/>
              <a:t>kegiatan</a:t>
            </a:r>
            <a:r>
              <a:rPr lang="en-US" b="1" dirty="0"/>
              <a:t> </a:t>
            </a:r>
            <a:r>
              <a:rPr lang="en-US" b="1" dirty="0" err="1"/>
              <a:t>usaha</a:t>
            </a:r>
            <a:r>
              <a:rPr lang="en-US" b="1" dirty="0"/>
              <a:t> yang </a:t>
            </a:r>
            <a:r>
              <a:rPr lang="en-US" b="1" dirty="0" err="1"/>
              <a:t>dijalankan</a:t>
            </a:r>
            <a:r>
              <a:rPr lang="en-US" b="1" dirty="0"/>
              <a:t> </a:t>
            </a:r>
            <a:r>
              <a:rPr lang="en-US" b="1" dirty="0" err="1"/>
              <a:t>oleh</a:t>
            </a:r>
            <a:r>
              <a:rPr lang="en-US" b="1" dirty="0"/>
              <a:t> </a:t>
            </a:r>
            <a:r>
              <a:rPr lang="en-US" b="1" dirty="0" err="1"/>
              <a:t>masyarakat</a:t>
            </a:r>
            <a:r>
              <a:rPr lang="en-US" b="1" dirty="0"/>
              <a:t>.</a:t>
            </a:r>
          </a:p>
        </p:txBody>
      </p:sp>
      <p:sp>
        <p:nvSpPr>
          <p:cNvPr id="8" name="Rectangle 7"/>
          <p:cNvSpPr/>
          <p:nvPr/>
        </p:nvSpPr>
        <p:spPr>
          <a:xfrm>
            <a:off x="2867526" y="4014082"/>
            <a:ext cx="6096000" cy="923330"/>
          </a:xfrm>
          <a:prstGeom prst="rect">
            <a:avLst/>
          </a:prstGeom>
          <a:solidFill>
            <a:schemeClr val="accent6">
              <a:lumMod val="20000"/>
              <a:lumOff val="80000"/>
            </a:schemeClr>
          </a:solidFill>
        </p:spPr>
        <p:txBody>
          <a:bodyPr>
            <a:spAutoFit/>
          </a:bodyPr>
          <a:lstStyle/>
          <a:p>
            <a:pPr lvl="0"/>
            <a:r>
              <a:rPr lang="en-US" b="1" dirty="0" err="1"/>
              <a:t>Pengertian</a:t>
            </a:r>
            <a:r>
              <a:rPr lang="en-US" b="1" dirty="0"/>
              <a:t> </a:t>
            </a:r>
            <a:r>
              <a:rPr lang="en-US" b="1" dirty="0" err="1"/>
              <a:t>UMKM</a:t>
            </a:r>
            <a:r>
              <a:rPr lang="en-US" b="1" dirty="0"/>
              <a:t> </a:t>
            </a:r>
            <a:r>
              <a:rPr lang="en-US" dirty="0" err="1"/>
              <a:t>adalah</a:t>
            </a:r>
            <a:r>
              <a:rPr lang="en-US" dirty="0"/>
              <a:t> </a:t>
            </a:r>
            <a:r>
              <a:rPr lang="en-US" b="1" dirty="0" err="1"/>
              <a:t>usaha</a:t>
            </a:r>
            <a:r>
              <a:rPr lang="en-US" b="1" dirty="0"/>
              <a:t> </a:t>
            </a:r>
            <a:r>
              <a:rPr lang="en-US" b="1" dirty="0" err="1"/>
              <a:t>produktif</a:t>
            </a:r>
            <a:r>
              <a:rPr lang="en-US" b="1" dirty="0"/>
              <a:t> yang </a:t>
            </a:r>
            <a:r>
              <a:rPr lang="en-US" b="1" dirty="0" err="1"/>
              <a:t>dimiliki</a:t>
            </a:r>
            <a:r>
              <a:rPr lang="en-US" b="1" dirty="0"/>
              <a:t> </a:t>
            </a:r>
            <a:r>
              <a:rPr lang="en-US" b="1" dirty="0" err="1"/>
              <a:t>perorangan</a:t>
            </a:r>
            <a:r>
              <a:rPr lang="en-US" b="1" dirty="0"/>
              <a:t> </a:t>
            </a:r>
            <a:r>
              <a:rPr lang="en-US" b="1" dirty="0" err="1"/>
              <a:t>maupun</a:t>
            </a:r>
            <a:r>
              <a:rPr lang="en-US" b="1" dirty="0"/>
              <a:t> </a:t>
            </a:r>
            <a:r>
              <a:rPr lang="en-US" b="1" dirty="0" err="1">
                <a:hlinkClick r:id="rId2"/>
              </a:rPr>
              <a:t>badan</a:t>
            </a:r>
            <a:r>
              <a:rPr lang="en-US" b="1" dirty="0">
                <a:hlinkClick r:id="rId2"/>
              </a:rPr>
              <a:t> </a:t>
            </a:r>
            <a:r>
              <a:rPr lang="en-US" b="1" dirty="0" err="1">
                <a:hlinkClick r:id="rId2"/>
              </a:rPr>
              <a:t>usaha</a:t>
            </a:r>
            <a:r>
              <a:rPr lang="en-US" b="1" dirty="0"/>
              <a:t> </a:t>
            </a:r>
            <a:r>
              <a:rPr lang="en-US" dirty="0"/>
              <a:t>yang </a:t>
            </a:r>
            <a:r>
              <a:rPr lang="en-US" dirty="0" err="1"/>
              <a:t>telah</a:t>
            </a:r>
            <a:r>
              <a:rPr lang="en-US" dirty="0"/>
              <a:t> </a:t>
            </a:r>
            <a:r>
              <a:rPr lang="en-US" dirty="0" err="1"/>
              <a:t>memenuhi</a:t>
            </a:r>
            <a:r>
              <a:rPr lang="en-US" dirty="0"/>
              <a:t> </a:t>
            </a:r>
            <a:r>
              <a:rPr lang="en-US" dirty="0" err="1"/>
              <a:t>kriteria</a:t>
            </a:r>
            <a:endParaRPr lang="en-US" dirty="0"/>
          </a:p>
        </p:txBody>
      </p:sp>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6185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365126"/>
            <a:ext cx="10496550" cy="692150"/>
          </a:xfrm>
        </p:spPr>
        <p:txBody>
          <a:bodyPr>
            <a:normAutofit fontScale="90000"/>
          </a:bodyPr>
          <a:lstStyle/>
          <a:p>
            <a:pPr algn="ctr"/>
            <a:r>
              <a:rPr lang="en-US" b="1" dirty="0" err="1" smtClean="0"/>
              <a:t>Contoh</a:t>
            </a:r>
            <a:r>
              <a:rPr lang="en-US" b="1" dirty="0" smtClean="0"/>
              <a:t>  </a:t>
            </a:r>
            <a:r>
              <a:rPr lang="en-US" b="1" dirty="0" err="1" smtClean="0"/>
              <a:t>Nomor</a:t>
            </a:r>
            <a:r>
              <a:rPr lang="en-US" b="1" dirty="0" smtClean="0"/>
              <a:t> </a:t>
            </a:r>
            <a:r>
              <a:rPr lang="en-US" b="1" dirty="0" err="1" smtClean="0"/>
              <a:t>Induk</a:t>
            </a:r>
            <a:r>
              <a:rPr lang="en-US" b="1" dirty="0" smtClean="0"/>
              <a:t> </a:t>
            </a:r>
            <a:r>
              <a:rPr lang="en-US" b="1" dirty="0" err="1" smtClean="0"/>
              <a:t>Berusaha</a:t>
            </a:r>
            <a:r>
              <a:rPr lang="en-US" b="1" dirty="0" smtClean="0"/>
              <a:t> (NIB)</a:t>
            </a:r>
            <a:endParaRPr lang="en-US" b="1" dirty="0"/>
          </a:p>
        </p:txBody>
      </p:sp>
      <p:pic>
        <p:nvPicPr>
          <p:cNvPr id="8" name="Content Placeholder 7"/>
          <p:cNvPicPr>
            <a:picLocks noGrp="1" noChangeAspect="1"/>
          </p:cNvPicPr>
          <p:nvPr>
            <p:ph idx="1"/>
          </p:nvPr>
        </p:nvPicPr>
        <p:blipFill>
          <a:blip r:embed="rId2"/>
          <a:stretch>
            <a:fillRect/>
          </a:stretch>
        </p:blipFill>
        <p:spPr>
          <a:xfrm>
            <a:off x="1527340" y="1164179"/>
            <a:ext cx="3892385" cy="5693821"/>
          </a:xfrm>
          <a:prstGeom prst="rect">
            <a:avLst/>
          </a:prstGeom>
        </p:spPr>
      </p:pic>
      <p:pic>
        <p:nvPicPr>
          <p:cNvPr id="12" name="Picture 11"/>
          <p:cNvPicPr>
            <a:picLocks noChangeAspect="1"/>
          </p:cNvPicPr>
          <p:nvPr/>
        </p:nvPicPr>
        <p:blipFill>
          <a:blip r:embed="rId3"/>
          <a:stretch>
            <a:fillRect/>
          </a:stretch>
        </p:blipFill>
        <p:spPr>
          <a:xfrm>
            <a:off x="6643687" y="1248209"/>
            <a:ext cx="3833813" cy="5525760"/>
          </a:xfrm>
          <a:prstGeom prst="rect">
            <a:avLst/>
          </a:prstGeom>
        </p:spPr>
      </p:pic>
      <p:sp>
        <p:nvSpPr>
          <p:cNvPr id="13" name="Oval 12"/>
          <p:cNvSpPr/>
          <p:nvPr/>
        </p:nvSpPr>
        <p:spPr>
          <a:xfrm>
            <a:off x="7358062" y="3224213"/>
            <a:ext cx="90488" cy="76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3879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BPOM</a:t>
            </a:r>
            <a:r>
              <a:rPr lang="en-US" b="1" dirty="0" smtClean="0"/>
              <a:t> </a:t>
            </a:r>
            <a:r>
              <a:rPr lang="en-US" b="1" dirty="0" err="1" smtClean="0"/>
              <a:t>dan</a:t>
            </a:r>
            <a:r>
              <a:rPr lang="en-US" b="1" dirty="0" smtClean="0"/>
              <a:t> </a:t>
            </a:r>
            <a:r>
              <a:rPr lang="en-US" b="1" dirty="0" err="1" smtClean="0"/>
              <a:t>Sertifikat</a:t>
            </a:r>
            <a:r>
              <a:rPr lang="en-US" b="1" dirty="0" smtClean="0"/>
              <a:t> halal</a:t>
            </a:r>
            <a:endParaRPr lang="en-US" b="1" dirty="0"/>
          </a:p>
        </p:txBody>
      </p:sp>
      <p:sp>
        <p:nvSpPr>
          <p:cNvPr id="3" name="Content Placeholder 2"/>
          <p:cNvSpPr>
            <a:spLocks noGrp="1"/>
          </p:cNvSpPr>
          <p:nvPr>
            <p:ph idx="1"/>
          </p:nvPr>
        </p:nvSpPr>
        <p:spPr/>
        <p:txBody>
          <a:bodyPr>
            <a:normAutofit fontScale="85000" lnSpcReduction="20000"/>
          </a:bodyPr>
          <a:lstStyle/>
          <a:p>
            <a:r>
              <a:rPr lang="en-US" b="1" dirty="0" err="1"/>
              <a:t>BPOM</a:t>
            </a:r>
            <a:r>
              <a:rPr lang="en-US" b="1" dirty="0"/>
              <a:t> (</a:t>
            </a:r>
            <a:r>
              <a:rPr lang="en-US" b="1" dirty="0" err="1"/>
              <a:t>Badan</a:t>
            </a:r>
            <a:r>
              <a:rPr lang="en-US" b="1" dirty="0"/>
              <a:t> </a:t>
            </a:r>
            <a:r>
              <a:rPr lang="en-US" b="1" dirty="0" err="1"/>
              <a:t>Pengawas</a:t>
            </a:r>
            <a:r>
              <a:rPr lang="en-US" b="1" dirty="0"/>
              <a:t> </a:t>
            </a:r>
            <a:r>
              <a:rPr lang="en-US" b="1" dirty="0" err="1"/>
              <a:t>Obat</a:t>
            </a:r>
            <a:r>
              <a:rPr lang="en-US" b="1" dirty="0"/>
              <a:t> </a:t>
            </a:r>
            <a:r>
              <a:rPr lang="en-US" b="1" dirty="0" err="1"/>
              <a:t>dan</a:t>
            </a:r>
            <a:r>
              <a:rPr lang="en-US" b="1" dirty="0"/>
              <a:t> </a:t>
            </a:r>
            <a:r>
              <a:rPr lang="en-US" b="1" dirty="0" err="1"/>
              <a:t>Makanan</a:t>
            </a:r>
            <a:r>
              <a:rPr lang="en-US" b="1" dirty="0"/>
              <a:t>)</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lembaga</a:t>
            </a:r>
            <a:r>
              <a:rPr lang="en-US" dirty="0"/>
              <a:t> </a:t>
            </a:r>
            <a:r>
              <a:rPr lang="en-US" dirty="0" err="1"/>
              <a:t>pemerintah</a:t>
            </a:r>
            <a:r>
              <a:rPr lang="en-US" dirty="0"/>
              <a:t> yang </a:t>
            </a:r>
            <a:r>
              <a:rPr lang="en-US" dirty="0" err="1"/>
              <a:t>bertanggung</a:t>
            </a:r>
            <a:r>
              <a:rPr lang="en-US" dirty="0"/>
              <a:t> </a:t>
            </a:r>
            <a:r>
              <a:rPr lang="en-US" dirty="0" err="1"/>
              <a:t>jawab</a:t>
            </a:r>
            <a:r>
              <a:rPr lang="en-US" dirty="0"/>
              <a:t> </a:t>
            </a:r>
            <a:r>
              <a:rPr lang="en-US" dirty="0" err="1"/>
              <a:t>untuk</a:t>
            </a:r>
            <a:r>
              <a:rPr lang="en-US" dirty="0"/>
              <a:t> </a:t>
            </a:r>
            <a:r>
              <a:rPr lang="en-US" dirty="0" err="1"/>
              <a:t>pengawasan</a:t>
            </a:r>
            <a:r>
              <a:rPr lang="en-US" dirty="0"/>
              <a:t> </a:t>
            </a:r>
            <a:r>
              <a:rPr lang="en-US" dirty="0" err="1"/>
              <a:t>makanan</a:t>
            </a:r>
            <a:r>
              <a:rPr lang="en-US" dirty="0"/>
              <a:t> </a:t>
            </a:r>
            <a:r>
              <a:rPr lang="en-US" dirty="0" err="1"/>
              <a:t>dan</a:t>
            </a:r>
            <a:r>
              <a:rPr lang="en-US" dirty="0"/>
              <a:t> </a:t>
            </a:r>
            <a:r>
              <a:rPr lang="en-US" dirty="0" err="1"/>
              <a:t>obat-obatan</a:t>
            </a:r>
            <a:r>
              <a:rPr lang="en-US" dirty="0"/>
              <a:t> yang </a:t>
            </a:r>
            <a:r>
              <a:rPr lang="en-US" dirty="0" err="1"/>
              <a:t>beredar</a:t>
            </a:r>
            <a:r>
              <a:rPr lang="en-US" dirty="0"/>
              <a:t>. </a:t>
            </a:r>
          </a:p>
          <a:p>
            <a:r>
              <a:rPr lang="en-US" dirty="0" err="1" smtClean="0"/>
              <a:t>UMKM</a:t>
            </a:r>
            <a:r>
              <a:rPr lang="en-US" dirty="0" smtClean="0"/>
              <a:t> </a:t>
            </a:r>
            <a:r>
              <a:rPr lang="en-US" dirty="0" err="1"/>
              <a:t>dalam</a:t>
            </a:r>
            <a:r>
              <a:rPr lang="en-US" dirty="0"/>
              <a:t> </a:t>
            </a:r>
            <a:r>
              <a:rPr lang="en-US" dirty="0" err="1"/>
              <a:t>bidang</a:t>
            </a:r>
            <a:r>
              <a:rPr lang="en-US" dirty="0"/>
              <a:t> </a:t>
            </a:r>
            <a:r>
              <a:rPr lang="en-US" dirty="0" err="1"/>
              <a:t>usaha</a:t>
            </a:r>
            <a:r>
              <a:rPr lang="en-US" dirty="0"/>
              <a:t> </a:t>
            </a:r>
            <a:r>
              <a:rPr lang="en-US" dirty="0" err="1"/>
              <a:t>makanan</a:t>
            </a:r>
            <a:r>
              <a:rPr lang="en-US" dirty="0"/>
              <a:t>, </a:t>
            </a:r>
            <a:r>
              <a:rPr lang="en-US" dirty="0" err="1" smtClean="0"/>
              <a:t>perlu</a:t>
            </a:r>
            <a:r>
              <a:rPr lang="en-US" dirty="0" smtClean="0"/>
              <a:t> </a:t>
            </a:r>
            <a:r>
              <a:rPr lang="en-US" dirty="0" err="1"/>
              <a:t>untuk</a:t>
            </a:r>
            <a:r>
              <a:rPr lang="en-US" dirty="0"/>
              <a:t> </a:t>
            </a:r>
            <a:r>
              <a:rPr lang="en-US" dirty="0" err="1"/>
              <a:t>mengurus</a:t>
            </a:r>
            <a:r>
              <a:rPr lang="en-US" dirty="0"/>
              <a:t> </a:t>
            </a:r>
            <a:r>
              <a:rPr lang="en-US" dirty="0" err="1"/>
              <a:t>BPOM</a:t>
            </a:r>
            <a:r>
              <a:rPr lang="en-US" dirty="0"/>
              <a:t>. </a:t>
            </a:r>
            <a:r>
              <a:rPr lang="en-US" dirty="0" err="1" smtClean="0"/>
              <a:t>Sebab,</a:t>
            </a:r>
            <a:r>
              <a:rPr lang="en-US" b="1" dirty="0" err="1" smtClean="0"/>
              <a:t>no</a:t>
            </a:r>
            <a:r>
              <a:rPr lang="en-US" b="1" dirty="0" smtClean="0"/>
              <a:t> </a:t>
            </a:r>
            <a:r>
              <a:rPr lang="en-US" b="1" dirty="0" err="1"/>
              <a:t>izin</a:t>
            </a:r>
            <a:r>
              <a:rPr lang="en-US" b="1" dirty="0"/>
              <a:t> </a:t>
            </a:r>
            <a:r>
              <a:rPr lang="en-US" b="1" dirty="0" err="1"/>
              <a:t>edar</a:t>
            </a:r>
            <a:r>
              <a:rPr lang="en-US" b="1" dirty="0"/>
              <a:t> </a:t>
            </a:r>
            <a:r>
              <a:rPr lang="en-US" b="1" dirty="0" err="1"/>
              <a:t>BPOM</a:t>
            </a:r>
            <a:r>
              <a:rPr lang="en-US" b="1" dirty="0"/>
              <a:t> </a:t>
            </a:r>
            <a:r>
              <a:rPr lang="en-US" b="1" dirty="0" err="1"/>
              <a:t>adalah</a:t>
            </a:r>
            <a:r>
              <a:rPr lang="en-US" b="1" dirty="0"/>
              <a:t> </a:t>
            </a:r>
            <a:r>
              <a:rPr lang="en-US" b="1" dirty="0" err="1"/>
              <a:t>tanda</a:t>
            </a:r>
            <a:r>
              <a:rPr lang="en-US" b="1" dirty="0"/>
              <a:t> </a:t>
            </a:r>
            <a:r>
              <a:rPr lang="en-US" b="1" dirty="0" err="1"/>
              <a:t>resmi</a:t>
            </a:r>
            <a:r>
              <a:rPr lang="en-US" b="1" dirty="0"/>
              <a:t> </a:t>
            </a:r>
            <a:r>
              <a:rPr lang="en-US" b="1" dirty="0" err="1"/>
              <a:t>bahwa</a:t>
            </a:r>
            <a:r>
              <a:rPr lang="en-US" b="1" dirty="0"/>
              <a:t> </a:t>
            </a:r>
            <a:r>
              <a:rPr lang="en-US" b="1" dirty="0" err="1"/>
              <a:t>kualitas</a:t>
            </a:r>
            <a:r>
              <a:rPr lang="en-US" b="1" dirty="0"/>
              <a:t> </a:t>
            </a:r>
            <a:r>
              <a:rPr lang="en-US" b="1" dirty="0" err="1"/>
              <a:t>dari</a:t>
            </a:r>
            <a:r>
              <a:rPr lang="en-US" b="1" dirty="0"/>
              <a:t> </a:t>
            </a:r>
            <a:r>
              <a:rPr lang="en-US" b="1" dirty="0" err="1"/>
              <a:t>produk</a:t>
            </a:r>
            <a:r>
              <a:rPr lang="en-US" b="1" dirty="0"/>
              <a:t> </a:t>
            </a:r>
            <a:r>
              <a:rPr lang="en-US" b="1" dirty="0" err="1"/>
              <a:t>Anda</a:t>
            </a:r>
            <a:r>
              <a:rPr lang="en-US" b="1" dirty="0"/>
              <a:t> </a:t>
            </a:r>
            <a:r>
              <a:rPr lang="en-US" b="1" dirty="0" err="1"/>
              <a:t>terjamin</a:t>
            </a:r>
            <a:r>
              <a:rPr lang="en-US" b="1" dirty="0"/>
              <a:t> </a:t>
            </a:r>
            <a:r>
              <a:rPr lang="en-US" b="1" dirty="0" err="1"/>
              <a:t>dan</a:t>
            </a:r>
            <a:r>
              <a:rPr lang="en-US" b="1" dirty="0"/>
              <a:t> </a:t>
            </a:r>
            <a:r>
              <a:rPr lang="en-US" b="1" dirty="0" err="1"/>
              <a:t>bebas</a:t>
            </a:r>
            <a:r>
              <a:rPr lang="en-US" b="1" dirty="0"/>
              <a:t> </a:t>
            </a:r>
            <a:r>
              <a:rPr lang="en-US" b="1" dirty="0" err="1"/>
              <a:t>dari</a:t>
            </a:r>
            <a:r>
              <a:rPr lang="en-US" b="1" dirty="0"/>
              <a:t> </a:t>
            </a:r>
            <a:r>
              <a:rPr lang="en-US" b="1" dirty="0" err="1"/>
              <a:t>kandungan</a:t>
            </a:r>
            <a:r>
              <a:rPr lang="en-US" b="1" dirty="0"/>
              <a:t> yang </a:t>
            </a:r>
            <a:r>
              <a:rPr lang="en-US" b="1" dirty="0" err="1"/>
              <a:t>berbahaya</a:t>
            </a:r>
            <a:r>
              <a:rPr lang="en-US" b="1" dirty="0"/>
              <a:t> </a:t>
            </a:r>
            <a:r>
              <a:rPr lang="en-US" b="1" dirty="0" err="1"/>
              <a:t>untuk</a:t>
            </a:r>
            <a:r>
              <a:rPr lang="en-US" b="1" dirty="0"/>
              <a:t> </a:t>
            </a:r>
            <a:r>
              <a:rPr lang="en-US" b="1" dirty="0" err="1"/>
              <a:t>konsumen</a:t>
            </a:r>
            <a:r>
              <a:rPr lang="en-US" b="1" dirty="0"/>
              <a:t>. </a:t>
            </a:r>
          </a:p>
          <a:p>
            <a:r>
              <a:rPr lang="en-US" dirty="0" err="1"/>
              <a:t>mendaftar</a:t>
            </a:r>
            <a:r>
              <a:rPr lang="en-US" dirty="0"/>
              <a:t> </a:t>
            </a:r>
            <a:r>
              <a:rPr lang="en-US" dirty="0" err="1"/>
              <a:t>izin</a:t>
            </a:r>
            <a:r>
              <a:rPr lang="en-US" dirty="0"/>
              <a:t> </a:t>
            </a:r>
            <a:r>
              <a:rPr lang="en-US" dirty="0" err="1"/>
              <a:t>edar</a:t>
            </a:r>
            <a:r>
              <a:rPr lang="en-US" dirty="0"/>
              <a:t> </a:t>
            </a:r>
            <a:r>
              <a:rPr lang="en-US" dirty="0" err="1" smtClean="0"/>
              <a:t>BPOM</a:t>
            </a:r>
            <a:r>
              <a:rPr lang="en-US" dirty="0" smtClean="0"/>
              <a:t> </a:t>
            </a:r>
            <a:r>
              <a:rPr lang="en-US" dirty="0" err="1"/>
              <a:t>secara</a:t>
            </a:r>
            <a:r>
              <a:rPr lang="en-US" dirty="0"/>
              <a:t> online, </a:t>
            </a:r>
            <a:r>
              <a:rPr lang="en-US" dirty="0" err="1"/>
              <a:t>yaitu</a:t>
            </a:r>
            <a:r>
              <a:rPr lang="en-US" b="1" dirty="0"/>
              <a:t> e-</a:t>
            </a:r>
            <a:r>
              <a:rPr lang="en-US" b="1" dirty="0" err="1"/>
              <a:t>BPOM</a:t>
            </a:r>
            <a:r>
              <a:rPr lang="en-US" b="1" dirty="0" smtClean="0"/>
              <a:t>.</a:t>
            </a:r>
            <a:endParaRPr lang="en-US" b="1" dirty="0" smtClean="0"/>
          </a:p>
          <a:p>
            <a:r>
              <a:rPr lang="en-US" dirty="0" err="1" smtClean="0"/>
              <a:t>Atau</a:t>
            </a:r>
            <a:r>
              <a:rPr lang="en-US" dirty="0" smtClean="0"/>
              <a:t> </a:t>
            </a:r>
            <a:r>
              <a:rPr lang="en-US" dirty="0" err="1" smtClean="0"/>
              <a:t>ke</a:t>
            </a:r>
            <a:r>
              <a:rPr lang="en-US" dirty="0" smtClean="0"/>
              <a:t> Kadin </a:t>
            </a:r>
            <a:r>
              <a:rPr lang="en-US" dirty="0" err="1" smtClean="0"/>
              <a:t>setempat</a:t>
            </a:r>
            <a:endParaRPr lang="en-US" dirty="0"/>
          </a:p>
          <a:p>
            <a:r>
              <a:rPr lang="en-US" b="1" dirty="0" err="1" smtClean="0"/>
              <a:t>Untuk</a:t>
            </a:r>
            <a:r>
              <a:rPr lang="en-US" b="1" dirty="0" smtClean="0"/>
              <a:t> </a:t>
            </a:r>
            <a:r>
              <a:rPr lang="en-US" b="1" dirty="0" err="1" smtClean="0"/>
              <a:t>mendapat</a:t>
            </a:r>
            <a:r>
              <a:rPr lang="en-US" b="1" dirty="0" smtClean="0"/>
              <a:t> </a:t>
            </a:r>
            <a:r>
              <a:rPr lang="en-US" b="1" dirty="0" err="1" smtClean="0"/>
              <a:t>Sertifikat</a:t>
            </a:r>
            <a:r>
              <a:rPr lang="en-US" b="1" dirty="0" smtClean="0"/>
              <a:t>/ Label Halal</a:t>
            </a:r>
            <a:r>
              <a:rPr lang="en-US" dirty="0" smtClean="0"/>
              <a:t>, </a:t>
            </a:r>
            <a:r>
              <a:rPr lang="en-US" dirty="0" err="1" smtClean="0"/>
              <a:t>Ajukan</a:t>
            </a:r>
            <a:r>
              <a:rPr lang="en-US" dirty="0" smtClean="0"/>
              <a:t> </a:t>
            </a:r>
            <a:r>
              <a:rPr lang="en-US" dirty="0" err="1"/>
              <a:t>permohonan</a:t>
            </a:r>
            <a:r>
              <a:rPr lang="en-US" dirty="0"/>
              <a:t> </a:t>
            </a:r>
            <a:r>
              <a:rPr lang="en-US" dirty="0" err="1"/>
              <a:t>sertifikat</a:t>
            </a:r>
            <a:r>
              <a:rPr lang="en-US" dirty="0"/>
              <a:t> </a:t>
            </a:r>
            <a:r>
              <a:rPr lang="en-US" dirty="0" err="1"/>
              <a:t>secara</a:t>
            </a:r>
            <a:r>
              <a:rPr lang="en-US" dirty="0"/>
              <a:t> daring </a:t>
            </a:r>
            <a:r>
              <a:rPr lang="en-US" dirty="0" err="1"/>
              <a:t>pada</a:t>
            </a:r>
            <a:r>
              <a:rPr lang="en-US" dirty="0"/>
              <a:t> </a:t>
            </a:r>
            <a:r>
              <a:rPr lang="en-US" dirty="0" err="1"/>
              <a:t>laman</a:t>
            </a:r>
            <a:r>
              <a:rPr lang="en-US" b="1" dirty="0"/>
              <a:t> </a:t>
            </a:r>
            <a:r>
              <a:rPr lang="en-US" b="1" dirty="0" err="1"/>
              <a:t>ptsp.halal.go.id.</a:t>
            </a:r>
            <a:r>
              <a:rPr lang="en-US" dirty="0" err="1"/>
              <a:t>Pihak</a:t>
            </a:r>
            <a:r>
              <a:rPr lang="en-US" dirty="0"/>
              <a:t> </a:t>
            </a:r>
            <a:r>
              <a:rPr lang="en-US" dirty="0" err="1"/>
              <a:t>BPJPH</a:t>
            </a:r>
            <a:r>
              <a:rPr lang="en-US" dirty="0"/>
              <a:t> </a:t>
            </a:r>
            <a:r>
              <a:rPr lang="en-US" dirty="0" err="1"/>
              <a:t>akan</a:t>
            </a:r>
            <a:r>
              <a:rPr lang="en-US" dirty="0"/>
              <a:t> </a:t>
            </a:r>
            <a:r>
              <a:rPr lang="en-US" dirty="0" err="1"/>
              <a:t>mengecek</a:t>
            </a:r>
            <a:r>
              <a:rPr lang="en-US" dirty="0"/>
              <a:t> </a:t>
            </a:r>
            <a:r>
              <a:rPr lang="en-US" dirty="0" err="1"/>
              <a:t>kelengkapan</a:t>
            </a:r>
            <a:r>
              <a:rPr lang="en-US" dirty="0"/>
              <a:t> data </a:t>
            </a:r>
            <a:r>
              <a:rPr lang="en-US" dirty="0" err="1"/>
              <a:t>permohonan</a:t>
            </a:r>
            <a:r>
              <a:rPr lang="en-US" dirty="0"/>
              <a:t> yang </a:t>
            </a:r>
            <a:r>
              <a:rPr lang="en-US" dirty="0" err="1"/>
              <a:t>telah</a:t>
            </a:r>
            <a:r>
              <a:rPr lang="en-US" dirty="0"/>
              <a:t> </a:t>
            </a:r>
            <a:r>
              <a:rPr lang="en-US" dirty="0" err="1"/>
              <a:t>diajukan</a:t>
            </a:r>
            <a:r>
              <a:rPr lang="en-US" dirty="0"/>
              <a:t>. </a:t>
            </a:r>
            <a:r>
              <a:rPr lang="en-US" dirty="0" err="1"/>
              <a:t>Jika</a:t>
            </a:r>
            <a:r>
              <a:rPr lang="en-US" dirty="0"/>
              <a:t> </a:t>
            </a:r>
            <a:r>
              <a:rPr lang="en-US" dirty="0" err="1"/>
              <a:t>dokumen</a:t>
            </a:r>
            <a:r>
              <a:rPr lang="en-US" dirty="0"/>
              <a:t> </a:t>
            </a:r>
            <a:r>
              <a:rPr lang="en-US" dirty="0" err="1"/>
              <a:t>sudah</a:t>
            </a:r>
            <a:r>
              <a:rPr lang="en-US" dirty="0"/>
              <a:t> </a:t>
            </a:r>
            <a:r>
              <a:rPr lang="en-US" dirty="0" err="1"/>
              <a:t>lengkap</a:t>
            </a:r>
            <a:r>
              <a:rPr lang="en-US" dirty="0"/>
              <a:t>, </a:t>
            </a:r>
            <a:r>
              <a:rPr lang="en-US" dirty="0" err="1"/>
              <a:t>BPJPH</a:t>
            </a:r>
            <a:r>
              <a:rPr lang="en-US" dirty="0"/>
              <a:t> </a:t>
            </a:r>
            <a:r>
              <a:rPr lang="en-US" dirty="0" smtClean="0"/>
              <a:t>(</a:t>
            </a:r>
            <a:r>
              <a:rPr lang="en-US" dirty="0" err="1" smtClean="0"/>
              <a:t>Badan</a:t>
            </a:r>
            <a:r>
              <a:rPr lang="en-US" dirty="0" smtClean="0"/>
              <a:t> </a:t>
            </a:r>
            <a:r>
              <a:rPr lang="en-US" dirty="0" err="1" smtClean="0"/>
              <a:t>Penyelenggara</a:t>
            </a:r>
            <a:r>
              <a:rPr lang="en-US" dirty="0" smtClean="0"/>
              <a:t> </a:t>
            </a:r>
            <a:r>
              <a:rPr lang="en-US" dirty="0" err="1" smtClean="0"/>
              <a:t>Jaminan</a:t>
            </a:r>
            <a:r>
              <a:rPr lang="en-US" dirty="0" smtClean="0"/>
              <a:t> </a:t>
            </a:r>
            <a:r>
              <a:rPr lang="en-US" dirty="0" err="1" smtClean="0"/>
              <a:t>Produk</a:t>
            </a:r>
            <a:r>
              <a:rPr lang="en-US" dirty="0" smtClean="0"/>
              <a:t> Halal)</a:t>
            </a:r>
            <a:r>
              <a:rPr lang="en-US" dirty="0" err="1" smtClean="0"/>
              <a:t>akan</a:t>
            </a:r>
            <a:r>
              <a:rPr lang="en-US" dirty="0" smtClean="0"/>
              <a:t> </a:t>
            </a:r>
            <a:r>
              <a:rPr lang="en-US" dirty="0" err="1"/>
              <a:t>langsung</a:t>
            </a:r>
            <a:r>
              <a:rPr lang="en-US" dirty="0"/>
              <a:t> </a:t>
            </a:r>
            <a:r>
              <a:rPr lang="en-US" dirty="0" err="1"/>
              <a:t>mengirim</a:t>
            </a:r>
            <a:r>
              <a:rPr lang="en-US" dirty="0"/>
              <a:t> </a:t>
            </a:r>
            <a:r>
              <a:rPr lang="en-US" dirty="0" err="1"/>
              <a:t>dokumen</a:t>
            </a:r>
            <a:r>
              <a:rPr lang="en-US" dirty="0"/>
              <a:t> </a:t>
            </a:r>
            <a:r>
              <a:rPr lang="en-US" dirty="0" err="1"/>
              <a:t>ke</a:t>
            </a:r>
            <a:r>
              <a:rPr lang="en-US" dirty="0"/>
              <a:t> </a:t>
            </a:r>
            <a:r>
              <a:rPr lang="en-US" dirty="0" err="1"/>
              <a:t>Lembaga</a:t>
            </a:r>
            <a:r>
              <a:rPr lang="en-US" dirty="0"/>
              <a:t> </a:t>
            </a:r>
            <a:r>
              <a:rPr lang="en-US" dirty="0" err="1"/>
              <a:t>Pemeriksa</a:t>
            </a:r>
            <a:r>
              <a:rPr lang="en-US" dirty="0"/>
              <a:t> Halal </a:t>
            </a:r>
            <a:r>
              <a:rPr lang="en-US" dirty="0" err="1"/>
              <a:t>untuk</a:t>
            </a:r>
            <a:r>
              <a:rPr lang="en-US" dirty="0"/>
              <a:t> proses </a:t>
            </a:r>
            <a:r>
              <a:rPr lang="en-US" dirty="0" err="1"/>
              <a:t>pengecekan</a:t>
            </a:r>
            <a:r>
              <a:rPr lang="en-US" dirty="0"/>
              <a:t> </a:t>
            </a:r>
            <a:r>
              <a:rPr lang="en-US" dirty="0" err="1"/>
              <a:t>dokumen</a:t>
            </a:r>
            <a:r>
              <a:rPr lang="en-US" dirty="0"/>
              <a:t> </a:t>
            </a:r>
            <a:r>
              <a:rPr lang="en-US" dirty="0" err="1"/>
              <a:t>dan</a:t>
            </a:r>
            <a:r>
              <a:rPr lang="en-US" dirty="0"/>
              <a:t> </a:t>
            </a:r>
            <a:r>
              <a:rPr lang="en-US" dirty="0" err="1"/>
              <a:t>perhitungan</a:t>
            </a:r>
            <a:r>
              <a:rPr lang="en-US" dirty="0"/>
              <a:t> </a:t>
            </a:r>
            <a:r>
              <a:rPr lang="en-US" dirty="0" err="1"/>
              <a:t>biaya</a:t>
            </a:r>
            <a:r>
              <a:rPr lang="en-US" dirty="0"/>
              <a:t> </a:t>
            </a:r>
            <a:r>
              <a:rPr lang="en-US" dirty="0" err="1"/>
              <a:t>pemeriksa</a:t>
            </a:r>
            <a:r>
              <a:rPr lang="en-US" dirty="0"/>
              <a:t> </a:t>
            </a:r>
            <a:r>
              <a:rPr lang="en-US" dirty="0" err="1"/>
              <a:t>kehalalan</a:t>
            </a:r>
            <a:r>
              <a:rPr lang="en-US" dirty="0"/>
              <a:t> </a:t>
            </a:r>
            <a:r>
              <a:rPr lang="en-US" dirty="0" err="1" smtClean="0"/>
              <a:t>produk</a:t>
            </a:r>
            <a:r>
              <a:rPr lang="en-US" dirty="0" smtClean="0"/>
              <a:t>.</a:t>
            </a:r>
            <a:endParaRPr lang="en-US" dirty="0"/>
          </a:p>
          <a:p>
            <a:endParaRPr lang="en-US" dirty="0" smtClean="0"/>
          </a:p>
          <a:p>
            <a:endParaRPr lang="en-US" dirty="0"/>
          </a:p>
        </p:txBody>
      </p:sp>
      <p:sp>
        <p:nvSpPr>
          <p:cNvPr id="4" name="Oval 3"/>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555905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81" name="Google Shape;581;p52"/>
          <p:cNvSpPr/>
          <p:nvPr/>
        </p:nvSpPr>
        <p:spPr>
          <a:xfrm>
            <a:off x="6178801" y="1371884"/>
            <a:ext cx="4970647" cy="392557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pic>
        <p:nvPicPr>
          <p:cNvPr id="582" name="Google Shape;582;p52"/>
          <p:cNvPicPr preferRelativeResize="0"/>
          <p:nvPr/>
        </p:nvPicPr>
        <p:blipFill rotWithShape="1">
          <a:blip r:embed="rId3">
            <a:alphaModFix/>
          </a:blip>
          <a:srcRect l="23004" t="18088" r="21443" b="18082"/>
          <a:stretch/>
        </p:blipFill>
        <p:spPr>
          <a:xfrm rot="-1245660">
            <a:off x="10537827" y="46783"/>
            <a:ext cx="2405084" cy="1342903"/>
          </a:xfrm>
          <a:prstGeom prst="rect">
            <a:avLst/>
          </a:prstGeom>
          <a:noFill/>
          <a:ln>
            <a:noFill/>
          </a:ln>
        </p:spPr>
      </p:pic>
      <p:pic>
        <p:nvPicPr>
          <p:cNvPr id="583" name="Google Shape;583;p52"/>
          <p:cNvPicPr preferRelativeResize="0"/>
          <p:nvPr/>
        </p:nvPicPr>
        <p:blipFill rotWithShape="1">
          <a:blip r:embed="rId4">
            <a:alphaModFix/>
          </a:blip>
          <a:srcRect t="18253" r="53744"/>
          <a:stretch/>
        </p:blipFill>
        <p:spPr>
          <a:xfrm rot="2848435" flipH="1">
            <a:off x="749252" y="994809"/>
            <a:ext cx="1515083" cy="2079400"/>
          </a:xfrm>
          <a:prstGeom prst="rect">
            <a:avLst/>
          </a:prstGeom>
          <a:noFill/>
          <a:ln>
            <a:noFill/>
          </a:ln>
        </p:spPr>
      </p:pic>
      <p:pic>
        <p:nvPicPr>
          <p:cNvPr id="4" name="Picture 3"/>
          <p:cNvPicPr>
            <a:picLocks noChangeAspect="1"/>
          </p:cNvPicPr>
          <p:nvPr/>
        </p:nvPicPr>
        <p:blipFill>
          <a:blip r:embed="rId5"/>
          <a:stretch>
            <a:fillRect/>
          </a:stretch>
        </p:blipFill>
        <p:spPr>
          <a:xfrm>
            <a:off x="6305620" y="1597713"/>
            <a:ext cx="4717007" cy="2653316"/>
          </a:xfrm>
          <a:prstGeom prst="rect">
            <a:avLst/>
          </a:prstGeom>
        </p:spPr>
      </p:pic>
      <p:pic>
        <p:nvPicPr>
          <p:cNvPr id="2" name="Picture 1"/>
          <p:cNvPicPr>
            <a:picLocks noChangeAspect="1"/>
          </p:cNvPicPr>
          <p:nvPr/>
        </p:nvPicPr>
        <p:blipFill>
          <a:blip r:embed="rId6"/>
          <a:stretch>
            <a:fillRect/>
          </a:stretch>
        </p:blipFill>
        <p:spPr>
          <a:xfrm>
            <a:off x="836140" y="3515256"/>
            <a:ext cx="4897980" cy="2639165"/>
          </a:xfrm>
          <a:prstGeom prst="rect">
            <a:avLst/>
          </a:prstGeom>
        </p:spPr>
      </p:pic>
      <p:sp>
        <p:nvSpPr>
          <p:cNvPr id="7" name="Oval 6"/>
          <p:cNvSpPr/>
          <p:nvPr/>
        </p:nvSpPr>
        <p:spPr>
          <a:xfrm>
            <a:off x="10705910" y="166478"/>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49663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63"/>
          <p:cNvPicPr preferRelativeResize="0"/>
          <p:nvPr/>
        </p:nvPicPr>
        <p:blipFill rotWithShape="1">
          <a:blip r:embed="rId3">
            <a:alphaModFix/>
          </a:blip>
          <a:srcRect t="62499"/>
          <a:stretch/>
        </p:blipFill>
        <p:spPr>
          <a:xfrm>
            <a:off x="0" y="4286168"/>
            <a:ext cx="12192000" cy="2571833"/>
          </a:xfrm>
          <a:prstGeom prst="rect">
            <a:avLst/>
          </a:prstGeom>
          <a:noFill/>
          <a:ln>
            <a:noFill/>
          </a:ln>
        </p:spPr>
      </p:pic>
      <p:sp>
        <p:nvSpPr>
          <p:cNvPr id="736" name="Google Shape;736;p63"/>
          <p:cNvSpPr txBox="1">
            <a:spLocks noGrp="1"/>
          </p:cNvSpPr>
          <p:nvPr>
            <p:ph type="title"/>
          </p:nvPr>
        </p:nvSpPr>
        <p:spPr>
          <a:xfrm flipH="1">
            <a:off x="1385887" y="1157288"/>
            <a:ext cx="9929812" cy="4400550"/>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algn="l"/>
            <a:r>
              <a:rPr lang="id-ID" sz="2400" dirty="0"/>
              <a:t>UMKM di Indonesia didasarkan pada Undang – Undang Nomor 20 Tahun 2008 tentang Usaha Mikro, Kecil dan Menengah (UMKM).</a:t>
            </a:r>
            <a:r>
              <a:rPr lang="en-US" sz="2400" dirty="0"/>
              <a:t/>
            </a:r>
            <a:br>
              <a:rPr lang="en-US" sz="2400" dirty="0"/>
            </a:br>
            <a:r>
              <a:rPr lang="id-ID" sz="2400" b="1" dirty="0"/>
              <a:t>UMKM terdiri dar</a:t>
            </a:r>
            <a:r>
              <a:rPr lang="id-ID" sz="2400" dirty="0"/>
              <a:t>i:</a:t>
            </a:r>
            <a:r>
              <a:rPr lang="en-US" sz="2400" dirty="0"/>
              <a:t/>
            </a:r>
            <a:br>
              <a:rPr lang="en-US" sz="2400" dirty="0"/>
            </a:br>
            <a:r>
              <a:rPr lang="en-US" sz="2400" i="1" dirty="0"/>
              <a:t>1.</a:t>
            </a:r>
            <a:r>
              <a:rPr lang="id-ID" sz="2400" b="1" i="1" dirty="0"/>
              <a:t>Livelihood activities</a:t>
            </a:r>
            <a:r>
              <a:rPr lang="id-ID" sz="2400" dirty="0"/>
              <a:t>, </a:t>
            </a:r>
            <a:r>
              <a:rPr lang="en-US" sz="2400" dirty="0" smtClean="0"/>
              <a:t>(</a:t>
            </a:r>
            <a:r>
              <a:rPr lang="en-US" sz="2400" dirty="0" err="1" smtClean="0"/>
              <a:t>Mikro</a:t>
            </a:r>
            <a:r>
              <a:rPr lang="en-US" sz="2400" dirty="0" smtClean="0"/>
              <a:t>)</a:t>
            </a:r>
            <a:r>
              <a:rPr lang="id-ID" sz="2400" dirty="0" smtClean="0"/>
              <a:t>merupakan </a:t>
            </a:r>
            <a:r>
              <a:rPr lang="id-ID" sz="2400" b="1" dirty="0"/>
              <a:t>usaha </a:t>
            </a:r>
            <a:r>
              <a:rPr lang="en-US" sz="2400" b="1" dirty="0" err="1" smtClean="0"/>
              <a:t>Mikro</a:t>
            </a:r>
            <a:r>
              <a:rPr lang="en-US" sz="2400" b="1" dirty="0" smtClean="0"/>
              <a:t> </a:t>
            </a:r>
            <a:r>
              <a:rPr lang="id-ID" sz="2400" dirty="0" smtClean="0"/>
              <a:t>yang </a:t>
            </a:r>
            <a:r>
              <a:rPr lang="id-ID" sz="2400" dirty="0"/>
              <a:t>digunakan sebagai kesempatan kerja </a:t>
            </a:r>
            <a:r>
              <a:rPr lang="id-ID" sz="2400" b="1" dirty="0"/>
              <a:t>untuk mencar</a:t>
            </a:r>
            <a:r>
              <a:rPr lang="en-US" sz="2400" b="1" dirty="0" err="1"/>
              <a:t>i</a:t>
            </a:r>
            <a:r>
              <a:rPr lang="en-US" sz="2400" b="1" dirty="0"/>
              <a:t> </a:t>
            </a:r>
            <a:r>
              <a:rPr lang="id-ID" sz="2400" b="1" dirty="0"/>
              <a:t>nafkah</a:t>
            </a:r>
            <a:r>
              <a:rPr lang="id-ID" sz="2400" dirty="0"/>
              <a:t>, yang lebih umum dikenal sebagai</a:t>
            </a:r>
            <a:r>
              <a:rPr lang="id-ID" sz="2400" b="1" dirty="0"/>
              <a:t> sector informal. Contohnya adalah pedagang bakso</a:t>
            </a:r>
            <a:r>
              <a:rPr lang="id-ID" sz="2400" dirty="0"/>
              <a:t>, mie ayam pangsit, somai, </a:t>
            </a:r>
            <a:r>
              <a:rPr lang="en-US" sz="2400" dirty="0" err="1" smtClean="0"/>
              <a:t>dll</a:t>
            </a:r>
            <a:r>
              <a:rPr lang="en-US" sz="2400" dirty="0" smtClean="0"/>
              <a:t> </a:t>
            </a:r>
            <a:r>
              <a:rPr lang="id-ID" sz="2400" dirty="0" smtClean="0"/>
              <a:t>yang </a:t>
            </a:r>
            <a:r>
              <a:rPr lang="id-ID" sz="2400" dirty="0"/>
              <a:t>dikenal sebagai pedagang kaki lima (PKL).</a:t>
            </a:r>
            <a:r>
              <a:rPr lang="en-US" sz="2400" dirty="0"/>
              <a:t/>
            </a:r>
            <a:br>
              <a:rPr lang="en-US" sz="2400" dirty="0"/>
            </a:br>
            <a:r>
              <a:rPr lang="en-US" sz="2400" i="1" dirty="0"/>
              <a:t>2.</a:t>
            </a:r>
            <a:r>
              <a:rPr lang="id-ID" sz="2400" b="1" i="1" dirty="0"/>
              <a:t>Micro enterprise</a:t>
            </a:r>
            <a:r>
              <a:rPr lang="id-ID" sz="2400" dirty="0"/>
              <a:t>, </a:t>
            </a:r>
            <a:r>
              <a:rPr lang="en-US" sz="2400" dirty="0" smtClean="0"/>
              <a:t>(</a:t>
            </a:r>
            <a:r>
              <a:rPr lang="en-US" sz="2400" dirty="0" err="1" smtClean="0"/>
              <a:t>Mikro</a:t>
            </a:r>
            <a:r>
              <a:rPr lang="en-US" sz="2400" dirty="0" smtClean="0"/>
              <a:t>)</a:t>
            </a:r>
            <a:r>
              <a:rPr lang="id-ID" sz="2400" dirty="0" smtClean="0"/>
              <a:t>merupakan </a:t>
            </a:r>
            <a:r>
              <a:rPr lang="id-ID" sz="2400" b="1" dirty="0"/>
              <a:t>usaha </a:t>
            </a:r>
            <a:r>
              <a:rPr lang="en-US" sz="2400" b="1" dirty="0" err="1" smtClean="0"/>
              <a:t>Mikro</a:t>
            </a:r>
            <a:r>
              <a:rPr lang="id-ID" sz="2400" b="1" dirty="0" smtClean="0"/>
              <a:t> </a:t>
            </a:r>
            <a:r>
              <a:rPr lang="id-ID" sz="2400" dirty="0"/>
              <a:t>yang memiliki sifat </a:t>
            </a:r>
            <a:r>
              <a:rPr lang="id-ID" sz="2400" b="1" dirty="0" smtClean="0"/>
              <a:t>pengrajin</a:t>
            </a:r>
            <a:r>
              <a:rPr lang="id-ID" sz="2400" dirty="0" smtClean="0"/>
              <a:t> </a:t>
            </a:r>
            <a:r>
              <a:rPr lang="en-US" sz="2400" dirty="0" smtClean="0"/>
              <a:t>(</a:t>
            </a:r>
            <a:r>
              <a:rPr lang="en-US" sz="2400" dirty="0" err="1" smtClean="0"/>
              <a:t>Kreatifitas</a:t>
            </a:r>
            <a:r>
              <a:rPr lang="en-US" sz="2400" dirty="0" smtClean="0"/>
              <a:t>) </a:t>
            </a:r>
            <a:r>
              <a:rPr lang="id-ID" sz="2400" dirty="0" smtClean="0"/>
              <a:t>tetapi </a:t>
            </a:r>
            <a:r>
              <a:rPr lang="en-US" sz="2400" dirty="0" err="1" smtClean="0"/>
              <a:t>belum</a:t>
            </a:r>
            <a:r>
              <a:rPr lang="en-US" sz="2400" dirty="0" smtClean="0"/>
              <a:t> </a:t>
            </a:r>
            <a:r>
              <a:rPr lang="id-ID" sz="2400" dirty="0" smtClean="0"/>
              <a:t>memiliki </a:t>
            </a:r>
            <a:r>
              <a:rPr lang="en-US" sz="2400" dirty="0" err="1" smtClean="0"/>
              <a:t>sifat</a:t>
            </a:r>
            <a:r>
              <a:rPr lang="id-ID" sz="2400" dirty="0" smtClean="0"/>
              <a:t> </a:t>
            </a:r>
            <a:r>
              <a:rPr lang="en-US" sz="2400" dirty="0" err="1" smtClean="0"/>
              <a:t>utuh</a:t>
            </a:r>
            <a:r>
              <a:rPr lang="en-US" sz="2400" dirty="0" smtClean="0"/>
              <a:t> </a:t>
            </a:r>
            <a:r>
              <a:rPr lang="id-ID" sz="2400" dirty="0" smtClean="0"/>
              <a:t>wirausa</a:t>
            </a:r>
            <a:r>
              <a:rPr lang="en-US" sz="2400" dirty="0" smtClean="0"/>
              <a:t>w</a:t>
            </a:r>
            <a:r>
              <a:rPr lang="id-ID" sz="2400" dirty="0" smtClean="0"/>
              <a:t>an.</a:t>
            </a:r>
            <a:r>
              <a:rPr lang="en-US" sz="2400" dirty="0"/>
              <a:t/>
            </a:r>
            <a:br>
              <a:rPr lang="en-US" sz="2400" dirty="0"/>
            </a:br>
            <a:endParaRPr sz="2400" dirty="0"/>
          </a:p>
        </p:txBody>
      </p:sp>
      <p:sp>
        <p:nvSpPr>
          <p:cNvPr id="737" name="Google Shape;737;p63"/>
          <p:cNvSpPr txBox="1">
            <a:spLocks noGrp="1"/>
          </p:cNvSpPr>
          <p:nvPr>
            <p:ph type="title" idx="2"/>
          </p:nvPr>
        </p:nvSpPr>
        <p:spPr>
          <a:xfrm flipH="1">
            <a:off x="3188494" y="213362"/>
            <a:ext cx="5815012" cy="701038"/>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r>
              <a:rPr lang="id-ID" sz="3600" b="1" dirty="0"/>
              <a:t>Gambaran Umum UMKM</a:t>
            </a:r>
            <a:endParaRPr sz="3600" dirty="0"/>
          </a:p>
        </p:txBody>
      </p:sp>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67084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63"/>
          <p:cNvPicPr preferRelativeResize="0"/>
          <p:nvPr/>
        </p:nvPicPr>
        <p:blipFill rotWithShape="1">
          <a:blip r:embed="rId3">
            <a:alphaModFix/>
          </a:blip>
          <a:srcRect t="62499"/>
          <a:stretch/>
        </p:blipFill>
        <p:spPr>
          <a:xfrm>
            <a:off x="0" y="4286168"/>
            <a:ext cx="12192000" cy="2571833"/>
          </a:xfrm>
          <a:prstGeom prst="rect">
            <a:avLst/>
          </a:prstGeom>
          <a:noFill/>
          <a:ln>
            <a:noFill/>
          </a:ln>
        </p:spPr>
      </p:pic>
      <p:sp>
        <p:nvSpPr>
          <p:cNvPr id="736" name="Google Shape;736;p63"/>
          <p:cNvSpPr txBox="1">
            <a:spLocks noGrp="1"/>
          </p:cNvSpPr>
          <p:nvPr>
            <p:ph type="title"/>
          </p:nvPr>
        </p:nvSpPr>
        <p:spPr>
          <a:xfrm flipH="1">
            <a:off x="1385887" y="1157288"/>
            <a:ext cx="9929812" cy="4400550"/>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lvl="1"/>
            <a:r>
              <a:rPr lang="en-US" sz="2400" i="1" dirty="0"/>
              <a:t>3.</a:t>
            </a:r>
            <a:r>
              <a:rPr lang="id-ID" sz="2400" b="1" i="1" dirty="0"/>
              <a:t>Small dynamic enterprise</a:t>
            </a:r>
            <a:r>
              <a:rPr lang="id-ID" sz="2400" dirty="0" smtClean="0"/>
              <a:t>,</a:t>
            </a:r>
            <a:r>
              <a:rPr lang="en-US" sz="2400" dirty="0" smtClean="0"/>
              <a:t> (Kecil </a:t>
            </a:r>
            <a:r>
              <a:rPr lang="en-US" sz="2400" dirty="0" err="1" smtClean="0"/>
              <a:t>Menengah</a:t>
            </a:r>
            <a:r>
              <a:rPr lang="en-US" sz="2400" dirty="0" smtClean="0"/>
              <a:t>))</a:t>
            </a:r>
            <a:r>
              <a:rPr lang="id-ID" sz="2400" dirty="0" smtClean="0"/>
              <a:t> </a:t>
            </a:r>
            <a:r>
              <a:rPr lang="id-ID" sz="2400" dirty="0"/>
              <a:t>merupakan</a:t>
            </a:r>
            <a:r>
              <a:rPr lang="id-ID" sz="2400" b="1" dirty="0"/>
              <a:t> usaha kecil menengah</a:t>
            </a:r>
            <a:r>
              <a:rPr lang="id-ID" sz="2400" dirty="0"/>
              <a:t> yang telah </a:t>
            </a:r>
            <a:r>
              <a:rPr lang="id-ID" sz="2400" b="1" dirty="0"/>
              <a:t>memiliki jiwa </a:t>
            </a:r>
            <a:r>
              <a:rPr lang="id-ID" sz="2400" b="1" dirty="0" smtClean="0"/>
              <a:t>wirausa</a:t>
            </a:r>
            <a:r>
              <a:rPr lang="en-US" sz="2400" b="1" dirty="0" smtClean="0"/>
              <a:t>w</a:t>
            </a:r>
            <a:r>
              <a:rPr lang="id-ID" sz="2400" b="1" dirty="0" smtClean="0"/>
              <a:t>an </a:t>
            </a:r>
            <a:r>
              <a:rPr lang="id-ID" sz="2400" b="1" dirty="0"/>
              <a:t>dan mampu menerima pekerjaan subkontrak dan ekspor.</a:t>
            </a:r>
            <a:r>
              <a:rPr lang="en-US" sz="2400" b="1" dirty="0"/>
              <a:t/>
            </a:r>
            <a:br>
              <a:rPr lang="en-US" sz="2400" b="1" dirty="0"/>
            </a:br>
            <a:r>
              <a:rPr lang="en-US" sz="2400" i="1" dirty="0"/>
              <a:t>4</a:t>
            </a:r>
            <a:r>
              <a:rPr lang="en-US" sz="2400" b="1" i="1" dirty="0"/>
              <a:t>.</a:t>
            </a:r>
            <a:r>
              <a:rPr lang="id-ID" sz="2400" b="1" i="1" dirty="0"/>
              <a:t>Fast moving enterprise</a:t>
            </a:r>
            <a:r>
              <a:rPr lang="id-ID" sz="2400" b="1" dirty="0" smtClean="0"/>
              <a:t>,</a:t>
            </a:r>
            <a:r>
              <a:rPr lang="en-US" sz="2400" dirty="0" smtClean="0"/>
              <a:t>(Kecil </a:t>
            </a:r>
            <a:r>
              <a:rPr lang="en-US" sz="2400" dirty="0" err="1" smtClean="0"/>
              <a:t>Menengah</a:t>
            </a:r>
            <a:r>
              <a:rPr lang="en-US" sz="2400" dirty="0" smtClean="0"/>
              <a:t>)</a:t>
            </a:r>
            <a:r>
              <a:rPr lang="id-ID" sz="2400" dirty="0" smtClean="0"/>
              <a:t> </a:t>
            </a:r>
            <a:r>
              <a:rPr lang="id-ID" sz="2400" dirty="0"/>
              <a:t>merupakan </a:t>
            </a:r>
            <a:r>
              <a:rPr lang="id-ID" sz="2400" b="1" dirty="0"/>
              <a:t>usaha kecil menengah</a:t>
            </a:r>
            <a:r>
              <a:rPr lang="id-ID" sz="2400" dirty="0"/>
              <a:t> yang telah </a:t>
            </a:r>
            <a:r>
              <a:rPr lang="id-ID" sz="2400" b="1" dirty="0"/>
              <a:t>memiliki jiwa </a:t>
            </a:r>
            <a:r>
              <a:rPr lang="id-ID" sz="2400" b="1" dirty="0" smtClean="0"/>
              <a:t>wirausa</a:t>
            </a:r>
            <a:r>
              <a:rPr lang="en-US" sz="2400" b="1" dirty="0" smtClean="0"/>
              <a:t>w</a:t>
            </a:r>
            <a:r>
              <a:rPr lang="id-ID" sz="2400" b="1" dirty="0" smtClean="0"/>
              <a:t>an </a:t>
            </a:r>
            <a:r>
              <a:rPr lang="id-ID" sz="2400" b="1" dirty="0"/>
              <a:t>dan akan melakukan transformasi menjadi usaha besar (industri/perusahaan)</a:t>
            </a:r>
            <a:r>
              <a:rPr lang="en-US" sz="2400" b="1" dirty="0"/>
              <a:t/>
            </a:r>
            <a:br>
              <a:rPr lang="en-US" sz="2400" b="1" dirty="0"/>
            </a:br>
            <a:endParaRPr sz="2400" dirty="0"/>
          </a:p>
        </p:txBody>
      </p:sp>
      <p:sp>
        <p:nvSpPr>
          <p:cNvPr id="737" name="Google Shape;737;p63"/>
          <p:cNvSpPr txBox="1">
            <a:spLocks noGrp="1"/>
          </p:cNvSpPr>
          <p:nvPr>
            <p:ph type="title" idx="2"/>
          </p:nvPr>
        </p:nvSpPr>
        <p:spPr>
          <a:xfrm flipH="1">
            <a:off x="3188494" y="213362"/>
            <a:ext cx="5815012" cy="701038"/>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r>
              <a:rPr lang="id-ID" sz="3600" b="1" dirty="0"/>
              <a:t>Gambaran Umum UMKM</a:t>
            </a:r>
            <a:endParaRPr sz="3600" dirty="0"/>
          </a:p>
        </p:txBody>
      </p:sp>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10634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63"/>
          <p:cNvPicPr preferRelativeResize="0"/>
          <p:nvPr/>
        </p:nvPicPr>
        <p:blipFill rotWithShape="1">
          <a:blip r:embed="rId3">
            <a:alphaModFix/>
          </a:blip>
          <a:srcRect t="62499"/>
          <a:stretch/>
        </p:blipFill>
        <p:spPr>
          <a:xfrm>
            <a:off x="0" y="4286168"/>
            <a:ext cx="12192000" cy="2571833"/>
          </a:xfrm>
          <a:prstGeom prst="rect">
            <a:avLst/>
          </a:prstGeom>
          <a:noFill/>
          <a:ln>
            <a:noFill/>
          </a:ln>
        </p:spPr>
      </p:pic>
      <p:sp>
        <p:nvSpPr>
          <p:cNvPr id="736" name="Google Shape;736;p63"/>
          <p:cNvSpPr txBox="1">
            <a:spLocks noGrp="1"/>
          </p:cNvSpPr>
          <p:nvPr>
            <p:ph type="title"/>
          </p:nvPr>
        </p:nvSpPr>
        <p:spPr>
          <a:xfrm flipH="1">
            <a:off x="1385887" y="1157287"/>
            <a:ext cx="9929812" cy="5372101"/>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algn="l"/>
            <a:r>
              <a:rPr lang="en-US" sz="1600" b="1" dirty="0"/>
              <a:t>1. </a:t>
            </a:r>
            <a:r>
              <a:rPr lang="en-US" sz="1600" b="1" dirty="0" err="1"/>
              <a:t>Memiliki</a:t>
            </a:r>
            <a:r>
              <a:rPr lang="en-US" sz="1600" b="1" dirty="0"/>
              <a:t> </a:t>
            </a:r>
            <a:r>
              <a:rPr lang="en-US" sz="1600" b="1" dirty="0" err="1"/>
              <a:t>Jiwa</a:t>
            </a:r>
            <a:r>
              <a:rPr lang="en-US" sz="1600" b="1" dirty="0"/>
              <a:t> </a:t>
            </a:r>
            <a:r>
              <a:rPr lang="en-US" sz="1600" b="1" dirty="0" err="1"/>
              <a:t>Pemimpin</a:t>
            </a:r>
            <a:r>
              <a:rPr lang="en-US" sz="1600" b="1" dirty="0"/>
              <a:t> yang </a:t>
            </a:r>
            <a:r>
              <a:rPr lang="en-US" sz="1600" b="1" dirty="0" err="1" smtClean="0"/>
              <a:t>Baik</a:t>
            </a:r>
            <a:r>
              <a:rPr lang="en-US" sz="1600" b="1" dirty="0" smtClean="0"/>
              <a:t> :  </a:t>
            </a:r>
            <a:r>
              <a:rPr lang="en-US" sz="1600" dirty="0" err="1"/>
              <a:t>memiliki</a:t>
            </a:r>
            <a:r>
              <a:rPr lang="en-US" sz="1600" dirty="0"/>
              <a:t> </a:t>
            </a:r>
            <a:r>
              <a:rPr lang="en-US" sz="1600" dirty="0" err="1"/>
              <a:t>sikap</a:t>
            </a:r>
            <a:r>
              <a:rPr lang="en-US" sz="1600" dirty="0"/>
              <a:t> </a:t>
            </a:r>
            <a:r>
              <a:rPr lang="en-US" sz="1600" b="1" dirty="0" err="1"/>
              <a:t>tanggung</a:t>
            </a:r>
            <a:r>
              <a:rPr lang="en-US" sz="1600" b="1" dirty="0"/>
              <a:t> </a:t>
            </a:r>
            <a:r>
              <a:rPr lang="en-US" sz="1600" b="1" dirty="0" err="1"/>
              <a:t>jawab</a:t>
            </a:r>
            <a:r>
              <a:rPr lang="en-US" sz="1600" b="1" dirty="0"/>
              <a:t>, </a:t>
            </a:r>
            <a:r>
              <a:rPr lang="en-US" sz="1600" b="1" dirty="0" err="1"/>
              <a:t>berani</a:t>
            </a:r>
            <a:r>
              <a:rPr lang="en-US" sz="1600" b="1" dirty="0"/>
              <a:t>, </a:t>
            </a:r>
            <a:r>
              <a:rPr lang="en-US" sz="1600" b="1" dirty="0" err="1"/>
              <a:t>bijaksana</a:t>
            </a:r>
            <a:r>
              <a:rPr lang="en-US" sz="1600" b="1" dirty="0"/>
              <a:t>, </a:t>
            </a:r>
            <a:r>
              <a:rPr lang="en-US" sz="1600" b="1" dirty="0" err="1"/>
              <a:t>tegas</a:t>
            </a:r>
            <a:r>
              <a:rPr lang="en-US" sz="1600" b="1" dirty="0"/>
              <a:t>, </a:t>
            </a:r>
            <a:r>
              <a:rPr lang="en-US" sz="1600" b="1" dirty="0" err="1"/>
              <a:t>adil</a:t>
            </a:r>
            <a:r>
              <a:rPr lang="en-US" sz="1600" b="1" dirty="0"/>
              <a:t>, </a:t>
            </a:r>
            <a:r>
              <a:rPr lang="en-US" sz="1600" b="1" dirty="0" err="1"/>
              <a:t>dan</a:t>
            </a:r>
            <a:r>
              <a:rPr lang="en-US" sz="1600" b="1" dirty="0"/>
              <a:t> </a:t>
            </a:r>
            <a:r>
              <a:rPr lang="en-US" sz="1600" b="1" dirty="0" err="1"/>
              <a:t>cerdas</a:t>
            </a:r>
            <a:r>
              <a:rPr lang="en-US" sz="1600" dirty="0" smtClean="0"/>
              <a:t>.</a:t>
            </a:r>
            <a:br>
              <a:rPr lang="en-US" sz="1600" dirty="0" smtClean="0"/>
            </a:br>
            <a:r>
              <a:rPr lang="en-US" sz="1600" b="1" dirty="0" smtClean="0"/>
              <a:t>2</a:t>
            </a:r>
            <a:r>
              <a:rPr lang="en-US" sz="1600" b="1" dirty="0"/>
              <a:t>. </a:t>
            </a:r>
            <a:r>
              <a:rPr lang="en-US" sz="1600" b="1" dirty="0" err="1"/>
              <a:t>Selalu</a:t>
            </a:r>
            <a:r>
              <a:rPr lang="en-US" sz="1600" b="1" dirty="0"/>
              <a:t> </a:t>
            </a:r>
            <a:r>
              <a:rPr lang="en-US" sz="1600" b="1" dirty="0" err="1"/>
              <a:t>Berjiwa</a:t>
            </a:r>
            <a:r>
              <a:rPr lang="en-US" sz="1600" b="1" dirty="0"/>
              <a:t> </a:t>
            </a:r>
            <a:r>
              <a:rPr lang="en-US" sz="1600" b="1" dirty="0" err="1" smtClean="0"/>
              <a:t>Optimis</a:t>
            </a:r>
            <a:r>
              <a:rPr lang="en-US" sz="1600" b="1" dirty="0" smtClean="0"/>
              <a:t> : </a:t>
            </a:r>
            <a:r>
              <a:rPr lang="en-US" sz="1600" dirty="0" err="1"/>
              <a:t>akan</a:t>
            </a:r>
            <a:r>
              <a:rPr lang="en-US" sz="1600" dirty="0"/>
              <a:t> </a:t>
            </a:r>
            <a:r>
              <a:rPr lang="en-US" sz="1600" dirty="0" err="1"/>
              <a:t>mencegah</a:t>
            </a:r>
            <a:r>
              <a:rPr lang="en-US" sz="1600" dirty="0"/>
              <a:t> </a:t>
            </a:r>
            <a:r>
              <a:rPr lang="en-US" sz="1600" dirty="0" err="1"/>
              <a:t>adanya</a:t>
            </a:r>
            <a:r>
              <a:rPr lang="en-US" sz="1600" dirty="0"/>
              <a:t> </a:t>
            </a:r>
            <a:r>
              <a:rPr lang="en-US" sz="1600" dirty="0" err="1"/>
              <a:t>penurunan</a:t>
            </a:r>
            <a:r>
              <a:rPr lang="en-US" sz="1600" dirty="0"/>
              <a:t> </a:t>
            </a:r>
            <a:r>
              <a:rPr lang="en-US" sz="1600" b="1" dirty="0" err="1"/>
              <a:t>motivasi</a:t>
            </a:r>
            <a:r>
              <a:rPr lang="en-US" sz="1600" b="1" dirty="0"/>
              <a:t> </a:t>
            </a:r>
            <a:r>
              <a:rPr lang="en-US" sz="1600" b="1" dirty="0" err="1"/>
              <a:t>ketika</a:t>
            </a:r>
            <a:r>
              <a:rPr lang="en-US" sz="1600" b="1" dirty="0"/>
              <a:t> </a:t>
            </a:r>
            <a:r>
              <a:rPr lang="en-US" sz="1600" b="1" dirty="0" err="1"/>
              <a:t>menjalankan</a:t>
            </a:r>
            <a:r>
              <a:rPr lang="en-US" sz="1600" b="1" dirty="0"/>
              <a:t> </a:t>
            </a:r>
            <a:r>
              <a:rPr lang="en-US" sz="1600" b="1" dirty="0" err="1"/>
              <a:t>usaha</a:t>
            </a:r>
            <a:r>
              <a:rPr lang="en-US" sz="1600" b="1" dirty="0" smtClean="0"/>
              <a:t>.</a:t>
            </a:r>
            <a:r>
              <a:rPr lang="en-US" sz="1600" dirty="0" smtClean="0"/>
              <a:t/>
            </a:r>
            <a:br>
              <a:rPr lang="en-US" sz="1600" dirty="0" smtClean="0"/>
            </a:br>
            <a:r>
              <a:rPr lang="en-US" sz="1600" b="1" dirty="0"/>
              <a:t>3. Rasa </a:t>
            </a:r>
            <a:r>
              <a:rPr lang="en-US" sz="1600" b="1" dirty="0" err="1"/>
              <a:t>Percaya</a:t>
            </a:r>
            <a:r>
              <a:rPr lang="en-US" sz="1600" b="1" dirty="0"/>
              <a:t> </a:t>
            </a:r>
            <a:r>
              <a:rPr lang="en-US" sz="1600" b="1" dirty="0" err="1"/>
              <a:t>Diri</a:t>
            </a:r>
            <a:r>
              <a:rPr lang="en-US" sz="1600" b="1" dirty="0"/>
              <a:t> </a:t>
            </a:r>
            <a:r>
              <a:rPr lang="en-US" sz="1600" b="1" dirty="0" err="1" smtClean="0"/>
              <a:t>Tinggi</a:t>
            </a:r>
            <a:r>
              <a:rPr lang="en-US" sz="1600" b="1" dirty="0" smtClean="0"/>
              <a:t> : </a:t>
            </a:r>
            <a:r>
              <a:rPr lang="en-US" sz="1600" dirty="0" err="1"/>
              <a:t>Dengan</a:t>
            </a:r>
            <a:r>
              <a:rPr lang="en-US" sz="1600" dirty="0"/>
              <a:t> rasa </a:t>
            </a:r>
            <a:r>
              <a:rPr lang="en-US" sz="1600" dirty="0" err="1"/>
              <a:t>percaya</a:t>
            </a:r>
            <a:r>
              <a:rPr lang="en-US" sz="1600" dirty="0"/>
              <a:t> </a:t>
            </a:r>
            <a:r>
              <a:rPr lang="en-US" sz="1600" dirty="0" err="1"/>
              <a:t>diri</a:t>
            </a:r>
            <a:r>
              <a:rPr lang="en-US" sz="1600" dirty="0" smtClean="0"/>
              <a:t>, </a:t>
            </a:r>
            <a:r>
              <a:rPr lang="en-US" sz="1600" dirty="0" err="1"/>
              <a:t>bisa</a:t>
            </a:r>
            <a:r>
              <a:rPr lang="en-US" sz="1600" dirty="0"/>
              <a:t> </a:t>
            </a:r>
            <a:r>
              <a:rPr lang="en-US" sz="1600" dirty="0" err="1"/>
              <a:t>mencapai</a:t>
            </a:r>
            <a:r>
              <a:rPr lang="en-US" sz="1600" dirty="0"/>
              <a:t> </a:t>
            </a:r>
            <a:r>
              <a:rPr lang="en-US" sz="1600" dirty="0" err="1"/>
              <a:t>kesuksesan</a:t>
            </a:r>
            <a:r>
              <a:rPr lang="en-US" sz="1600" dirty="0"/>
              <a:t> </a:t>
            </a:r>
            <a:r>
              <a:rPr lang="en-US" sz="1600" dirty="0" err="1"/>
              <a:t>berwirausaha</a:t>
            </a:r>
            <a:r>
              <a:rPr lang="en-US" sz="1600" dirty="0"/>
              <a:t> yang </a:t>
            </a:r>
            <a:r>
              <a:rPr lang="en-US" sz="1600" dirty="0" err="1"/>
              <a:t>diinginkan</a:t>
            </a:r>
            <a:r>
              <a:rPr lang="en-US" sz="1600" dirty="0"/>
              <a:t>.</a:t>
            </a:r>
            <a:br>
              <a:rPr lang="en-US" sz="1600" dirty="0"/>
            </a:br>
            <a:r>
              <a:rPr lang="en-US" sz="1600" dirty="0" err="1"/>
              <a:t>Percaya</a:t>
            </a:r>
            <a:r>
              <a:rPr lang="en-US" sz="1600" dirty="0"/>
              <a:t> </a:t>
            </a:r>
            <a:r>
              <a:rPr lang="en-US" sz="1600" dirty="0" err="1"/>
              <a:t>diri</a:t>
            </a:r>
            <a:r>
              <a:rPr lang="en-US" sz="1600" dirty="0"/>
              <a:t> yang </a:t>
            </a:r>
            <a:r>
              <a:rPr lang="en-US" sz="1600" dirty="0" err="1"/>
              <a:t>dimaksud</a:t>
            </a:r>
            <a:r>
              <a:rPr lang="en-US" sz="1600" dirty="0"/>
              <a:t> </a:t>
            </a:r>
            <a:r>
              <a:rPr lang="en-US" sz="1600" dirty="0" err="1"/>
              <a:t>yakni</a:t>
            </a:r>
            <a:r>
              <a:rPr lang="en-US" sz="1600" dirty="0"/>
              <a:t> </a:t>
            </a:r>
            <a:r>
              <a:rPr lang="en-US" sz="1600" dirty="0" err="1"/>
              <a:t>merasa</a:t>
            </a:r>
            <a:r>
              <a:rPr lang="en-US" sz="1600" dirty="0"/>
              <a:t> </a:t>
            </a:r>
            <a:r>
              <a:rPr lang="en-US" sz="1600" b="1" dirty="0" err="1"/>
              <a:t>yakin</a:t>
            </a:r>
            <a:r>
              <a:rPr lang="en-US" sz="1600" b="1" dirty="0"/>
              <a:t> </a:t>
            </a:r>
            <a:r>
              <a:rPr lang="en-US" sz="1600" dirty="0" err="1"/>
              <a:t>atas</a:t>
            </a:r>
            <a:r>
              <a:rPr lang="en-US" sz="1600" dirty="0"/>
              <a:t> </a:t>
            </a:r>
            <a:r>
              <a:rPr lang="en-US" sz="1600" dirty="0" err="1"/>
              <a:t>segala</a:t>
            </a:r>
            <a:r>
              <a:rPr lang="en-US" sz="1600" dirty="0"/>
              <a:t> </a:t>
            </a:r>
            <a:r>
              <a:rPr lang="en-US" sz="1600" dirty="0" err="1"/>
              <a:t>tindakannya</a:t>
            </a:r>
            <a:r>
              <a:rPr lang="en-US" sz="1600" dirty="0"/>
              <a:t> </a:t>
            </a:r>
            <a:r>
              <a:rPr lang="en-US" sz="1600" dirty="0" err="1"/>
              <a:t>dalam</a:t>
            </a:r>
            <a:r>
              <a:rPr lang="en-US" sz="1600" dirty="0"/>
              <a:t> </a:t>
            </a:r>
            <a:r>
              <a:rPr lang="en-US" sz="1600" dirty="0" err="1"/>
              <a:t>berbisnis</a:t>
            </a:r>
            <a:r>
              <a:rPr lang="en-US" sz="1600" dirty="0"/>
              <a:t>. </a:t>
            </a:r>
            <a:r>
              <a:rPr lang="en-US" sz="1600" dirty="0" smtClean="0"/>
              <a:t/>
            </a:r>
            <a:br>
              <a:rPr lang="en-US" sz="1600" dirty="0" smtClean="0"/>
            </a:br>
            <a:r>
              <a:rPr lang="en-US" sz="1600" b="1" dirty="0"/>
              <a:t>4. </a:t>
            </a:r>
            <a:r>
              <a:rPr lang="en-US" sz="1600" b="1" dirty="0" err="1"/>
              <a:t>Memiliki</a:t>
            </a:r>
            <a:r>
              <a:rPr lang="en-US" sz="1600" b="1" dirty="0"/>
              <a:t> </a:t>
            </a:r>
            <a:r>
              <a:rPr lang="en-US" sz="1600" b="1" dirty="0" err="1"/>
              <a:t>Pikiran</a:t>
            </a:r>
            <a:r>
              <a:rPr lang="en-US" sz="1600" b="1" dirty="0"/>
              <a:t> </a:t>
            </a:r>
            <a:r>
              <a:rPr lang="en-US" sz="1600" b="1" dirty="0" err="1" smtClean="0"/>
              <a:t>Positif</a:t>
            </a:r>
            <a:r>
              <a:rPr lang="en-US" sz="1600" b="1" dirty="0" smtClean="0"/>
              <a:t> :  </a:t>
            </a:r>
            <a:r>
              <a:rPr lang="en-US" sz="1600" dirty="0" err="1" smtClean="0"/>
              <a:t>pikiran</a:t>
            </a:r>
            <a:r>
              <a:rPr lang="en-US" sz="1600" dirty="0" smtClean="0"/>
              <a:t> </a:t>
            </a:r>
            <a:r>
              <a:rPr lang="en-US" sz="1600" dirty="0" err="1"/>
              <a:t>positif</a:t>
            </a:r>
            <a:r>
              <a:rPr lang="en-US" sz="1600" dirty="0"/>
              <a:t> </a:t>
            </a:r>
            <a:r>
              <a:rPr lang="en-US" sz="1600" dirty="0" err="1"/>
              <a:t>sangatlah</a:t>
            </a:r>
            <a:r>
              <a:rPr lang="en-US" sz="1600" dirty="0"/>
              <a:t> </a:t>
            </a:r>
            <a:r>
              <a:rPr lang="en-US" sz="1600" dirty="0" err="1"/>
              <a:t>penting</a:t>
            </a:r>
            <a:r>
              <a:rPr lang="en-US" sz="1600" dirty="0"/>
              <a:t> </a:t>
            </a:r>
            <a:r>
              <a:rPr lang="en-US" sz="1600" dirty="0" err="1"/>
              <a:t>untuk</a:t>
            </a:r>
            <a:r>
              <a:rPr lang="en-US" sz="1600" dirty="0"/>
              <a:t> </a:t>
            </a:r>
            <a:r>
              <a:rPr lang="en-US" sz="1600" dirty="0" err="1"/>
              <a:t>menghindari</a:t>
            </a:r>
            <a:r>
              <a:rPr lang="en-US" sz="1600" dirty="0"/>
              <a:t> </a:t>
            </a:r>
            <a:r>
              <a:rPr lang="en-US" sz="1600" dirty="0" err="1"/>
              <a:t>kesalahan</a:t>
            </a:r>
            <a:r>
              <a:rPr lang="en-US" sz="1600" dirty="0"/>
              <a:t> </a:t>
            </a:r>
            <a:r>
              <a:rPr lang="en-US" sz="1600" b="1" dirty="0" err="1"/>
              <a:t>dalam</a:t>
            </a:r>
            <a:r>
              <a:rPr lang="en-US" sz="1600" b="1" dirty="0"/>
              <a:t> </a:t>
            </a:r>
            <a:r>
              <a:rPr lang="en-US" sz="1600" b="1" dirty="0" err="1"/>
              <a:t>mencari</a:t>
            </a:r>
            <a:r>
              <a:rPr lang="en-US" sz="1600" b="1" dirty="0"/>
              <a:t> </a:t>
            </a:r>
            <a:r>
              <a:rPr lang="en-US" sz="1600" b="1" dirty="0" err="1"/>
              <a:t>solusi</a:t>
            </a:r>
            <a:r>
              <a:rPr lang="en-US" sz="1600" b="1" dirty="0" smtClean="0"/>
              <a:t>.</a:t>
            </a:r>
            <a:r>
              <a:rPr lang="en-US" sz="1600" dirty="0" smtClean="0"/>
              <a:t/>
            </a:r>
            <a:br>
              <a:rPr lang="en-US" sz="1600" dirty="0" smtClean="0"/>
            </a:br>
            <a:r>
              <a:rPr lang="en-US" sz="1600" b="1" dirty="0"/>
              <a:t>5. </a:t>
            </a:r>
            <a:r>
              <a:rPr lang="en-US" sz="1600" b="1" dirty="0" err="1"/>
              <a:t>Selalu</a:t>
            </a:r>
            <a:r>
              <a:rPr lang="en-US" sz="1600" b="1" dirty="0"/>
              <a:t> </a:t>
            </a:r>
            <a:r>
              <a:rPr lang="en-US" sz="1600" b="1" dirty="0" err="1" smtClean="0"/>
              <a:t>Bersemangat</a:t>
            </a:r>
            <a:r>
              <a:rPr lang="en-US" sz="1600" b="1" dirty="0" smtClean="0"/>
              <a:t> :</a:t>
            </a:r>
            <a:r>
              <a:rPr lang="en-US" sz="1600" dirty="0" smtClean="0"/>
              <a:t> </a:t>
            </a:r>
            <a:r>
              <a:rPr lang="en-US" sz="1600" dirty="0" err="1"/>
              <a:t>pikirkan</a:t>
            </a:r>
            <a:r>
              <a:rPr lang="en-US" sz="1600" dirty="0"/>
              <a:t> </a:t>
            </a:r>
            <a:r>
              <a:rPr lang="en-US" sz="1600" dirty="0" err="1"/>
              <a:t>hal-hal</a:t>
            </a:r>
            <a:r>
              <a:rPr lang="en-US" sz="1600" dirty="0"/>
              <a:t> </a:t>
            </a:r>
            <a:r>
              <a:rPr lang="en-US" sz="1600" dirty="0" err="1"/>
              <a:t>positif</a:t>
            </a:r>
            <a:r>
              <a:rPr lang="en-US" sz="1600" dirty="0"/>
              <a:t> </a:t>
            </a:r>
            <a:r>
              <a:rPr lang="en-US" sz="1600" dirty="0" err="1"/>
              <a:t>tentang</a:t>
            </a:r>
            <a:r>
              <a:rPr lang="en-US" sz="1600" dirty="0"/>
              <a:t> </a:t>
            </a:r>
            <a:r>
              <a:rPr lang="en-US" sz="1600" dirty="0" err="1"/>
              <a:t>mengapa</a:t>
            </a:r>
            <a:r>
              <a:rPr lang="en-US" sz="1600" dirty="0"/>
              <a:t> </a:t>
            </a:r>
            <a:r>
              <a:rPr lang="en-US" sz="1600" dirty="0" err="1"/>
              <a:t>kamu</a:t>
            </a:r>
            <a:r>
              <a:rPr lang="en-US" sz="1600" dirty="0"/>
              <a:t> </a:t>
            </a:r>
            <a:r>
              <a:rPr lang="en-US" sz="1600" dirty="0" err="1"/>
              <a:t>mendirikan</a:t>
            </a:r>
            <a:r>
              <a:rPr lang="en-US" sz="1600" dirty="0"/>
              <a:t> </a:t>
            </a:r>
            <a:r>
              <a:rPr lang="en-US" sz="1600" dirty="0" err="1"/>
              <a:t>bisnis</a:t>
            </a:r>
            <a:r>
              <a:rPr lang="en-US" sz="1600" dirty="0"/>
              <a:t> </a:t>
            </a:r>
            <a:r>
              <a:rPr lang="en-US" sz="1600" dirty="0" err="1"/>
              <a:t>ini</a:t>
            </a:r>
            <a:r>
              <a:rPr lang="en-US" sz="1600" dirty="0"/>
              <a:t>. </a:t>
            </a:r>
            <a:r>
              <a:rPr lang="en-US" sz="1600" dirty="0" err="1"/>
              <a:t>Dengan</a:t>
            </a:r>
            <a:r>
              <a:rPr lang="en-US" sz="1600" dirty="0"/>
              <a:t> </a:t>
            </a:r>
            <a:r>
              <a:rPr lang="en-US" sz="1600" dirty="0" err="1" smtClean="0"/>
              <a:t>begitu,akan</a:t>
            </a:r>
            <a:r>
              <a:rPr lang="en-US" sz="1600" dirty="0" smtClean="0"/>
              <a:t> </a:t>
            </a:r>
            <a:r>
              <a:rPr lang="en-US" sz="1600" dirty="0" err="1"/>
              <a:t>selalu</a:t>
            </a:r>
            <a:r>
              <a:rPr lang="en-US" sz="1600" dirty="0"/>
              <a:t> </a:t>
            </a:r>
            <a:r>
              <a:rPr lang="en-US" sz="1600" b="1" dirty="0" err="1"/>
              <a:t>semangat</a:t>
            </a:r>
            <a:r>
              <a:rPr lang="en-US" sz="1600" b="1" dirty="0"/>
              <a:t> </a:t>
            </a:r>
            <a:r>
              <a:rPr lang="en-US" sz="1600" b="1" dirty="0" err="1"/>
              <a:t>menjalani</a:t>
            </a:r>
            <a:r>
              <a:rPr lang="en-US" sz="1600" b="1" dirty="0"/>
              <a:t> </a:t>
            </a:r>
            <a:r>
              <a:rPr lang="en-US" sz="1600" b="1" dirty="0" err="1"/>
              <a:t>bisnis</a:t>
            </a:r>
            <a:r>
              <a:rPr lang="en-US" sz="1600" b="1" dirty="0"/>
              <a:t> </a:t>
            </a:r>
            <a:r>
              <a:rPr lang="en-US" sz="1600" dirty="0" err="1"/>
              <a:t>dan</a:t>
            </a:r>
            <a:r>
              <a:rPr lang="en-US" sz="1600" dirty="0"/>
              <a:t> </a:t>
            </a:r>
            <a:r>
              <a:rPr lang="en-US" sz="1600" dirty="0" err="1"/>
              <a:t>melewati</a:t>
            </a:r>
            <a:r>
              <a:rPr lang="en-US" sz="1600" dirty="0"/>
              <a:t> </a:t>
            </a:r>
            <a:r>
              <a:rPr lang="en-US" sz="1600" dirty="0" err="1"/>
              <a:t>segala</a:t>
            </a:r>
            <a:r>
              <a:rPr lang="en-US" sz="1600" dirty="0"/>
              <a:t> </a:t>
            </a:r>
            <a:r>
              <a:rPr lang="en-US" sz="1600" dirty="0" err="1"/>
              <a:t>tantangannya</a:t>
            </a:r>
            <a:r>
              <a:rPr lang="en-US" sz="1600" dirty="0" smtClean="0"/>
              <a:t>.,  </a:t>
            </a:r>
            <a:r>
              <a:rPr lang="en-US" sz="1600" dirty="0" err="1"/>
              <a:t>selalu</a:t>
            </a:r>
            <a:r>
              <a:rPr lang="en-US" sz="1600" dirty="0"/>
              <a:t> </a:t>
            </a:r>
            <a:r>
              <a:rPr lang="en-US" sz="1600" dirty="0" err="1"/>
              <a:t>antusias</a:t>
            </a:r>
            <a:r>
              <a:rPr lang="en-US" sz="1600" dirty="0"/>
              <a:t> </a:t>
            </a:r>
            <a:r>
              <a:rPr lang="en-US" sz="1600" dirty="0" err="1"/>
              <a:t>setiap</a:t>
            </a:r>
            <a:r>
              <a:rPr lang="en-US" sz="1600" dirty="0"/>
              <a:t> </a:t>
            </a:r>
            <a:r>
              <a:rPr lang="en-US" sz="1600" dirty="0" err="1"/>
              <a:t>harinya</a:t>
            </a:r>
            <a:r>
              <a:rPr lang="en-US" sz="1600" dirty="0"/>
              <a:t>. </a:t>
            </a:r>
            <a:r>
              <a:rPr lang="en-US" sz="1600" dirty="0" err="1"/>
              <a:t>Jadi</a:t>
            </a:r>
            <a:r>
              <a:rPr lang="en-US" sz="1600" dirty="0"/>
              <a:t>, rasa </a:t>
            </a:r>
            <a:r>
              <a:rPr lang="en-US" sz="1600" dirty="0" err="1"/>
              <a:t>semangat</a:t>
            </a:r>
            <a:r>
              <a:rPr lang="en-US" sz="1600" dirty="0"/>
              <a:t> </a:t>
            </a:r>
            <a:r>
              <a:rPr lang="en-US" sz="1600" dirty="0" err="1"/>
              <a:t>dalam</a:t>
            </a:r>
            <a:r>
              <a:rPr lang="en-US" sz="1600" dirty="0"/>
              <a:t> </a:t>
            </a:r>
            <a:r>
              <a:rPr lang="en-US" sz="1600" dirty="0" err="1"/>
              <a:t>menjalankan</a:t>
            </a:r>
            <a:r>
              <a:rPr lang="en-US" sz="1600" dirty="0"/>
              <a:t> </a:t>
            </a:r>
            <a:r>
              <a:rPr lang="en-US" sz="1600" dirty="0" err="1"/>
              <a:t>bisnis</a:t>
            </a:r>
            <a:r>
              <a:rPr lang="en-US" sz="1600" dirty="0"/>
              <a:t> </a:t>
            </a:r>
            <a:r>
              <a:rPr lang="en-US" sz="1600" dirty="0" err="1"/>
              <a:t>tak</a:t>
            </a:r>
            <a:r>
              <a:rPr lang="en-US" sz="1600" dirty="0"/>
              <a:t> </a:t>
            </a:r>
            <a:r>
              <a:rPr lang="en-US" sz="1600" dirty="0" err="1"/>
              <a:t>akan</a:t>
            </a:r>
            <a:r>
              <a:rPr lang="en-US" sz="1600" dirty="0"/>
              <a:t> </a:t>
            </a:r>
            <a:r>
              <a:rPr lang="en-US" sz="1600" dirty="0" err="1"/>
              <a:t>pernah</a:t>
            </a:r>
            <a:r>
              <a:rPr lang="en-US" sz="1600" dirty="0"/>
              <a:t> </a:t>
            </a:r>
            <a:r>
              <a:rPr lang="en-US" sz="1600" dirty="0" err="1"/>
              <a:t>pudar</a:t>
            </a:r>
            <a:r>
              <a:rPr lang="en-US" sz="1600" dirty="0" smtClean="0"/>
              <a:t>.</a:t>
            </a:r>
            <a:br>
              <a:rPr lang="en-US" sz="1600" dirty="0" smtClean="0"/>
            </a:br>
            <a:r>
              <a:rPr lang="en-US" sz="1600" b="1" dirty="0"/>
              <a:t>6. Terbuka </a:t>
            </a:r>
            <a:r>
              <a:rPr lang="en-US" sz="1600" b="1" dirty="0" err="1"/>
              <a:t>Terhadap</a:t>
            </a:r>
            <a:r>
              <a:rPr lang="en-US" sz="1600" b="1" dirty="0"/>
              <a:t> </a:t>
            </a:r>
            <a:r>
              <a:rPr lang="en-US" sz="1600" b="1" dirty="0" err="1" smtClean="0"/>
              <a:t>Apapun</a:t>
            </a:r>
            <a:r>
              <a:rPr lang="en-US" sz="1600" b="1" dirty="0" smtClean="0"/>
              <a:t> : </a:t>
            </a:r>
            <a:r>
              <a:rPr lang="en-US" sz="1600" dirty="0"/>
              <a:t> </a:t>
            </a:r>
            <a:r>
              <a:rPr lang="en-US" sz="1600" dirty="0" smtClean="0"/>
              <a:t>Salah </a:t>
            </a:r>
            <a:r>
              <a:rPr lang="en-US" sz="1600" dirty="0" err="1"/>
              <a:t>satu</a:t>
            </a:r>
            <a:r>
              <a:rPr lang="en-US" sz="1600" dirty="0"/>
              <a:t> </a:t>
            </a:r>
            <a:r>
              <a:rPr lang="en-US" sz="1600" dirty="0" err="1"/>
              <a:t>perubahan</a:t>
            </a:r>
            <a:r>
              <a:rPr lang="en-US" sz="1600" dirty="0"/>
              <a:t> </a:t>
            </a:r>
            <a:r>
              <a:rPr lang="en-US" sz="1600" dirty="0" err="1"/>
              <a:t>nyata</a:t>
            </a:r>
            <a:r>
              <a:rPr lang="en-US" sz="1600" dirty="0"/>
              <a:t> yang </a:t>
            </a:r>
            <a:r>
              <a:rPr lang="en-US" sz="1600" dirty="0" err="1"/>
              <a:t>sudah</a:t>
            </a:r>
            <a:r>
              <a:rPr lang="en-US" sz="1600" dirty="0"/>
              <a:t> </a:t>
            </a:r>
            <a:r>
              <a:rPr lang="en-US" sz="1600" dirty="0" err="1"/>
              <a:t>terjadi</a:t>
            </a:r>
            <a:r>
              <a:rPr lang="en-US" sz="1600" dirty="0"/>
              <a:t> </a:t>
            </a:r>
            <a:r>
              <a:rPr lang="en-US" sz="1600" dirty="0" err="1"/>
              <a:t>saat</a:t>
            </a:r>
            <a:r>
              <a:rPr lang="en-US" sz="1600" dirty="0"/>
              <a:t> </a:t>
            </a:r>
            <a:r>
              <a:rPr lang="en-US" sz="1600" dirty="0" err="1"/>
              <a:t>ini</a:t>
            </a:r>
            <a:r>
              <a:rPr lang="en-US" sz="1600" dirty="0"/>
              <a:t> </a:t>
            </a:r>
            <a:r>
              <a:rPr lang="en-US" sz="1600" dirty="0" err="1"/>
              <a:t>adalah</a:t>
            </a:r>
            <a:r>
              <a:rPr lang="en-US" sz="1600" dirty="0"/>
              <a:t> </a:t>
            </a:r>
            <a:r>
              <a:rPr lang="en-US" sz="1600" dirty="0" err="1"/>
              <a:t>peralihan</a:t>
            </a:r>
            <a:r>
              <a:rPr lang="en-US" sz="1600" dirty="0"/>
              <a:t> </a:t>
            </a:r>
            <a:r>
              <a:rPr lang="en-US" sz="1600" dirty="0" err="1"/>
              <a:t>bisnis</a:t>
            </a:r>
            <a:r>
              <a:rPr lang="en-US" sz="1600" dirty="0"/>
              <a:t> </a:t>
            </a:r>
            <a:r>
              <a:rPr lang="en-US" sz="1600" dirty="0" err="1" smtClean="0"/>
              <a:t>konvensional</a:t>
            </a:r>
            <a:r>
              <a:rPr lang="en-US" sz="1600" dirty="0" smtClean="0"/>
              <a:t>/</a:t>
            </a:r>
            <a:r>
              <a:rPr lang="en-US" sz="1600" dirty="0" err="1" smtClean="0"/>
              <a:t>tradisional</a:t>
            </a:r>
            <a:r>
              <a:rPr lang="en-US" sz="1600" dirty="0" smtClean="0"/>
              <a:t> (</a:t>
            </a:r>
            <a:r>
              <a:rPr lang="en-US" sz="1600" dirty="0" err="1" smtClean="0"/>
              <a:t>secara</a:t>
            </a:r>
            <a:r>
              <a:rPr lang="en-US" sz="1600" dirty="0" smtClean="0"/>
              <a:t> </a:t>
            </a:r>
            <a:r>
              <a:rPr lang="en-US" sz="1600" dirty="0" err="1" smtClean="0"/>
              <a:t>langsung</a:t>
            </a:r>
            <a:r>
              <a:rPr lang="en-US" sz="1600" dirty="0" smtClean="0"/>
              <a:t>) </a:t>
            </a:r>
            <a:r>
              <a:rPr lang="en-US" sz="1600" dirty="0" err="1" smtClean="0"/>
              <a:t>menjadi</a:t>
            </a:r>
            <a:r>
              <a:rPr lang="en-US" sz="1600" b="1" dirty="0" smtClean="0"/>
              <a:t> </a:t>
            </a:r>
            <a:r>
              <a:rPr lang="en-US" sz="1600" b="1" dirty="0" err="1"/>
              <a:t>bisnis</a:t>
            </a:r>
            <a:r>
              <a:rPr lang="en-US" sz="1600" b="1" dirty="0"/>
              <a:t> </a:t>
            </a:r>
            <a:r>
              <a:rPr lang="en-US" sz="1600" b="1" i="1" dirty="0" smtClean="0"/>
              <a:t>online</a:t>
            </a:r>
            <a:r>
              <a:rPr lang="en-US" sz="1600" b="1" dirty="0" smtClean="0"/>
              <a:t>/digital</a:t>
            </a:r>
            <a:br>
              <a:rPr lang="en-US" sz="1600" b="1" dirty="0" smtClean="0"/>
            </a:br>
            <a:r>
              <a:rPr lang="en-US" sz="1600" b="1" dirty="0" smtClean="0"/>
              <a:t>7</a:t>
            </a:r>
            <a:r>
              <a:rPr lang="en-US" sz="1600" b="1" dirty="0"/>
              <a:t>. </a:t>
            </a:r>
            <a:r>
              <a:rPr lang="en-US" sz="1600" b="1" dirty="0" err="1"/>
              <a:t>Berani</a:t>
            </a:r>
            <a:r>
              <a:rPr lang="en-US" sz="1600" b="1" dirty="0"/>
              <a:t> </a:t>
            </a:r>
            <a:r>
              <a:rPr lang="en-US" sz="1600" b="1" dirty="0" err="1"/>
              <a:t>Mengambil</a:t>
            </a:r>
            <a:r>
              <a:rPr lang="en-US" sz="1600" b="1" dirty="0"/>
              <a:t> </a:t>
            </a:r>
            <a:r>
              <a:rPr lang="en-US" sz="1600" b="1" dirty="0" err="1" smtClean="0"/>
              <a:t>Risiko</a:t>
            </a:r>
            <a:r>
              <a:rPr lang="en-US" sz="1600" b="1" dirty="0" smtClean="0"/>
              <a:t> : </a:t>
            </a:r>
            <a:r>
              <a:rPr lang="en-US" sz="1600" dirty="0" err="1" smtClean="0"/>
              <a:t>Oleh</a:t>
            </a:r>
            <a:r>
              <a:rPr lang="en-US" sz="1600" dirty="0" smtClean="0"/>
              <a:t> </a:t>
            </a:r>
            <a:r>
              <a:rPr lang="en-US" sz="1600" dirty="0" err="1"/>
              <a:t>karena</a:t>
            </a:r>
            <a:r>
              <a:rPr lang="en-US" sz="1600" dirty="0"/>
              <a:t> </a:t>
            </a:r>
            <a:r>
              <a:rPr lang="en-US" sz="1600" dirty="0" err="1"/>
              <a:t>itu</a:t>
            </a:r>
            <a:r>
              <a:rPr lang="en-US" sz="1600" dirty="0"/>
              <a:t>, </a:t>
            </a:r>
            <a:r>
              <a:rPr lang="en-US" sz="1600" dirty="0" err="1"/>
              <a:t>dibutuhkan</a:t>
            </a:r>
            <a:r>
              <a:rPr lang="en-US" sz="1600" dirty="0"/>
              <a:t> </a:t>
            </a:r>
            <a:r>
              <a:rPr lang="en-US" sz="1600" dirty="0" err="1"/>
              <a:t>jiwa</a:t>
            </a:r>
            <a:r>
              <a:rPr lang="en-US" sz="1600" dirty="0"/>
              <a:t> yang </a:t>
            </a:r>
            <a:r>
              <a:rPr lang="en-US" sz="1600" dirty="0" err="1"/>
              <a:t>tangguh</a:t>
            </a:r>
            <a:r>
              <a:rPr lang="en-US" sz="1600" dirty="0"/>
              <a:t> </a:t>
            </a:r>
            <a:r>
              <a:rPr lang="en-US" sz="1600" dirty="0" err="1"/>
              <a:t>dan</a:t>
            </a:r>
            <a:r>
              <a:rPr lang="en-US" sz="1600" dirty="0"/>
              <a:t> </a:t>
            </a:r>
            <a:r>
              <a:rPr lang="en-US" sz="1600" dirty="0" err="1"/>
              <a:t>penuh</a:t>
            </a:r>
            <a:r>
              <a:rPr lang="en-US" sz="1600" dirty="0"/>
              <a:t> </a:t>
            </a:r>
            <a:r>
              <a:rPr lang="en-US" sz="1600" dirty="0" err="1"/>
              <a:t>ketenangan</a:t>
            </a:r>
            <a:r>
              <a:rPr lang="en-US" sz="1600" dirty="0"/>
              <a:t> </a:t>
            </a:r>
            <a:r>
              <a:rPr lang="en-US" sz="1600" dirty="0" err="1"/>
              <a:t>dalam</a:t>
            </a:r>
            <a:r>
              <a:rPr lang="en-US" sz="1600" dirty="0"/>
              <a:t> </a:t>
            </a:r>
            <a:r>
              <a:rPr lang="en-US" sz="1600" dirty="0" err="1" smtClean="0"/>
              <a:t>menghadapinya</a:t>
            </a:r>
            <a:r>
              <a:rPr lang="en-US" sz="1600" dirty="0" smtClean="0"/>
              <a:t>. Akan </a:t>
            </a:r>
            <a:r>
              <a:rPr lang="en-US" sz="1600" dirty="0" err="1" smtClean="0"/>
              <a:t>tetapi</a:t>
            </a:r>
            <a:r>
              <a:rPr lang="en-US" sz="1600" dirty="0" smtClean="0"/>
              <a:t> </a:t>
            </a:r>
            <a:r>
              <a:rPr lang="en-US" sz="1600" dirty="0" err="1" smtClean="0"/>
              <a:t>Tetap</a:t>
            </a:r>
            <a:r>
              <a:rPr lang="en-US" sz="1600" dirty="0" smtClean="0"/>
              <a:t> </a:t>
            </a:r>
            <a:r>
              <a:rPr lang="en-US" sz="1600" dirty="0" err="1" smtClean="0"/>
              <a:t>saat</a:t>
            </a:r>
            <a:r>
              <a:rPr lang="en-US" sz="1600" dirty="0" smtClean="0"/>
              <a:t> </a:t>
            </a:r>
            <a:r>
              <a:rPr lang="en-US" sz="1600" dirty="0" err="1"/>
              <a:t>mengambil</a:t>
            </a:r>
            <a:r>
              <a:rPr lang="en-US" sz="1600" dirty="0"/>
              <a:t> </a:t>
            </a:r>
            <a:r>
              <a:rPr lang="en-US" sz="1600" dirty="0" err="1"/>
              <a:t>keputusan</a:t>
            </a:r>
            <a:r>
              <a:rPr lang="en-US" sz="1600" dirty="0"/>
              <a:t> </a:t>
            </a:r>
            <a:r>
              <a:rPr lang="en-US" sz="1600" dirty="0" err="1"/>
              <a:t>untuk</a:t>
            </a:r>
            <a:r>
              <a:rPr lang="en-US" sz="1600" dirty="0"/>
              <a:t> </a:t>
            </a:r>
            <a:r>
              <a:rPr lang="en-US" sz="1600" dirty="0" err="1"/>
              <a:t>risiko</a:t>
            </a:r>
            <a:r>
              <a:rPr lang="en-US" sz="1600" dirty="0"/>
              <a:t> </a:t>
            </a:r>
            <a:r>
              <a:rPr lang="en-US" sz="1600" dirty="0" err="1"/>
              <a:t>tersebut</a:t>
            </a:r>
            <a:r>
              <a:rPr lang="en-US" sz="1600" dirty="0"/>
              <a:t>, </a:t>
            </a:r>
            <a:r>
              <a:rPr lang="en-US" sz="1600" dirty="0" err="1"/>
              <a:t>pengusaha</a:t>
            </a:r>
            <a:r>
              <a:rPr lang="en-US" sz="1600" dirty="0"/>
              <a:t> </a:t>
            </a:r>
            <a:r>
              <a:rPr lang="en-US" sz="1600" dirty="0" err="1"/>
              <a:t>juga</a:t>
            </a:r>
            <a:r>
              <a:rPr lang="en-US" sz="1600" dirty="0"/>
              <a:t> </a:t>
            </a:r>
            <a:r>
              <a:rPr lang="en-US" sz="1600" dirty="0" err="1"/>
              <a:t>harus</a:t>
            </a:r>
            <a:r>
              <a:rPr lang="en-US" sz="1600" dirty="0"/>
              <a:t> </a:t>
            </a:r>
            <a:r>
              <a:rPr lang="en-US" sz="1600" dirty="0" err="1"/>
              <a:t>berhati-hati</a:t>
            </a:r>
            <a:r>
              <a:rPr lang="en-US" sz="1600" dirty="0"/>
              <a:t> </a:t>
            </a:r>
            <a:r>
              <a:rPr lang="en-US" sz="1600" b="1" dirty="0" err="1" smtClean="0"/>
              <a:t>dan</a:t>
            </a:r>
            <a:r>
              <a:rPr lang="en-US" sz="1600" b="1" dirty="0" smtClean="0"/>
              <a:t> </a:t>
            </a:r>
            <a:r>
              <a:rPr lang="en-US" sz="1600" b="1" dirty="0" err="1" smtClean="0"/>
              <a:t>diperhitungkan</a:t>
            </a:r>
            <a:r>
              <a:rPr lang="en-US" sz="1600" b="1" dirty="0" smtClean="0"/>
              <a:t> </a:t>
            </a:r>
            <a:r>
              <a:rPr lang="en-US" sz="1600" b="1" dirty="0" err="1" smtClean="0"/>
              <a:t>dahulu</a:t>
            </a:r>
            <a:r>
              <a:rPr lang="en-US" sz="1600" b="1" dirty="0" smtClean="0"/>
              <a:t> .</a:t>
            </a:r>
            <a:r>
              <a:rPr lang="en-US" sz="1600" b="1" dirty="0"/>
              <a:t/>
            </a:r>
            <a:br>
              <a:rPr lang="en-US" sz="1600" b="1" dirty="0"/>
            </a:br>
            <a:r>
              <a:rPr lang="en-US" sz="1600" b="1" dirty="0"/>
              <a:t>8. </a:t>
            </a:r>
            <a:r>
              <a:rPr lang="en-US" sz="1600" b="1" dirty="0" err="1"/>
              <a:t>Memiliki</a:t>
            </a:r>
            <a:r>
              <a:rPr lang="en-US" sz="1600" b="1" dirty="0"/>
              <a:t> </a:t>
            </a:r>
            <a:r>
              <a:rPr lang="en-US" sz="1600" b="1" dirty="0" err="1" smtClean="0"/>
              <a:t>Kreativitas</a:t>
            </a:r>
            <a:r>
              <a:rPr lang="en-US" sz="1600" b="1" dirty="0" smtClean="0"/>
              <a:t> :  </a:t>
            </a:r>
            <a:r>
              <a:rPr lang="en-US" sz="1600" dirty="0" err="1" smtClean="0"/>
              <a:t>kreativitas</a:t>
            </a:r>
            <a:r>
              <a:rPr lang="en-US" sz="1600" dirty="0" smtClean="0"/>
              <a:t> </a:t>
            </a:r>
            <a:r>
              <a:rPr lang="en-US" sz="1600" dirty="0" err="1"/>
              <a:t>bisa</a:t>
            </a:r>
            <a:r>
              <a:rPr lang="en-US" sz="1600" dirty="0"/>
              <a:t> </a:t>
            </a:r>
            <a:r>
              <a:rPr lang="en-US" sz="1600" dirty="0" err="1"/>
              <a:t>membawa</a:t>
            </a:r>
            <a:r>
              <a:rPr lang="en-US" sz="1600" dirty="0"/>
              <a:t> </a:t>
            </a:r>
            <a:r>
              <a:rPr lang="en-US" sz="1600" dirty="0" err="1"/>
              <a:t>seorang</a:t>
            </a:r>
            <a:r>
              <a:rPr lang="en-US" sz="1600" dirty="0"/>
              <a:t> </a:t>
            </a:r>
            <a:r>
              <a:rPr lang="en-US" sz="1600" dirty="0" err="1"/>
              <a:t>pengusaha</a:t>
            </a:r>
            <a:r>
              <a:rPr lang="en-US" sz="1600" dirty="0"/>
              <a:t> </a:t>
            </a:r>
            <a:r>
              <a:rPr lang="en-US" sz="1600" dirty="0" err="1"/>
              <a:t>untuk</a:t>
            </a:r>
            <a:r>
              <a:rPr lang="en-US" sz="1600" dirty="0"/>
              <a:t> </a:t>
            </a:r>
            <a:r>
              <a:rPr lang="en-US" sz="1600" dirty="0" err="1"/>
              <a:t>membangun</a:t>
            </a:r>
            <a:r>
              <a:rPr lang="en-US" sz="1600" dirty="0"/>
              <a:t> </a:t>
            </a:r>
            <a:r>
              <a:rPr lang="en-US" sz="1600" dirty="0" err="1"/>
              <a:t>bisnis</a:t>
            </a:r>
            <a:r>
              <a:rPr lang="en-US" sz="1600" dirty="0"/>
              <a:t> yang </a:t>
            </a:r>
            <a:r>
              <a:rPr lang="en-US" sz="1600" dirty="0" err="1"/>
              <a:t>berbeda</a:t>
            </a:r>
            <a:r>
              <a:rPr lang="en-US" sz="1600" dirty="0"/>
              <a:t> </a:t>
            </a:r>
            <a:r>
              <a:rPr lang="en-US" sz="1600" dirty="0" err="1"/>
              <a:t>dari</a:t>
            </a:r>
            <a:r>
              <a:rPr lang="en-US" sz="1600" dirty="0"/>
              <a:t> </a:t>
            </a:r>
            <a:r>
              <a:rPr lang="en-US" sz="1600" dirty="0" err="1" smtClean="0"/>
              <a:t>pesaingnya.Kreativitas</a:t>
            </a:r>
            <a:r>
              <a:rPr lang="en-US" sz="1600" dirty="0" smtClean="0"/>
              <a:t> </a:t>
            </a:r>
            <a:r>
              <a:rPr lang="en-US" sz="1600" dirty="0" err="1"/>
              <a:t>akan</a:t>
            </a:r>
            <a:r>
              <a:rPr lang="en-US" sz="1600" dirty="0"/>
              <a:t> </a:t>
            </a:r>
            <a:r>
              <a:rPr lang="en-US" sz="1600" b="1" dirty="0" err="1"/>
              <a:t>memunculkan</a:t>
            </a:r>
            <a:r>
              <a:rPr lang="en-US" sz="1600" b="1" dirty="0"/>
              <a:t> ide-ide</a:t>
            </a:r>
            <a:r>
              <a:rPr lang="en-US" sz="1600" dirty="0"/>
              <a:t> </a:t>
            </a:r>
            <a:r>
              <a:rPr lang="en-US" sz="1600" dirty="0" err="1"/>
              <a:t>orisinal</a:t>
            </a:r>
            <a:r>
              <a:rPr lang="en-US" sz="1600" dirty="0"/>
              <a:t> yang </a:t>
            </a:r>
            <a:r>
              <a:rPr lang="en-US" sz="1600" dirty="0" err="1"/>
              <a:t>membedakan</a:t>
            </a:r>
            <a:r>
              <a:rPr lang="en-US" sz="1600" dirty="0"/>
              <a:t> </a:t>
            </a:r>
            <a:r>
              <a:rPr lang="en-US" sz="1600" dirty="0" err="1"/>
              <a:t>perusahaan</a:t>
            </a:r>
            <a:r>
              <a:rPr lang="en-US" sz="1600" dirty="0"/>
              <a:t> </a:t>
            </a:r>
            <a:r>
              <a:rPr lang="en-US" sz="1600" dirty="0" err="1"/>
              <a:t>mereka</a:t>
            </a:r>
            <a:r>
              <a:rPr lang="en-US" sz="1600" dirty="0"/>
              <a:t> </a:t>
            </a:r>
            <a:r>
              <a:rPr lang="en-US" sz="1600" dirty="0" err="1"/>
              <a:t>dari</a:t>
            </a:r>
            <a:r>
              <a:rPr lang="en-US" sz="1600" dirty="0"/>
              <a:t> yang lain. </a:t>
            </a:r>
            <a:r>
              <a:rPr lang="en-US" sz="1600" dirty="0" err="1"/>
              <a:t>Jadi</a:t>
            </a:r>
            <a:r>
              <a:rPr lang="en-US" sz="1600" dirty="0"/>
              <a:t>, </a:t>
            </a:r>
            <a:r>
              <a:rPr lang="en-US" sz="1600" dirty="0" err="1"/>
              <a:t>peluang</a:t>
            </a:r>
            <a:r>
              <a:rPr lang="en-US" sz="1600" dirty="0"/>
              <a:t> </a:t>
            </a:r>
            <a:r>
              <a:rPr lang="en-US" sz="1600" dirty="0" err="1"/>
              <a:t>untuk</a:t>
            </a:r>
            <a:r>
              <a:rPr lang="en-US" sz="1600" dirty="0"/>
              <a:t> </a:t>
            </a:r>
            <a:r>
              <a:rPr lang="en-US" sz="1600" dirty="0" err="1"/>
              <a:t>sukses</a:t>
            </a:r>
            <a:r>
              <a:rPr lang="en-US" sz="1600" dirty="0"/>
              <a:t> </a:t>
            </a:r>
            <a:r>
              <a:rPr lang="en-US" sz="1600" dirty="0" err="1"/>
              <a:t>lebih</a:t>
            </a:r>
            <a:r>
              <a:rPr lang="en-US" sz="1600" dirty="0"/>
              <a:t> </a:t>
            </a:r>
            <a:r>
              <a:rPr lang="en-US" sz="1600" dirty="0" err="1"/>
              <a:t>besar</a:t>
            </a:r>
            <a:r>
              <a:rPr lang="en-US" sz="1600" dirty="0"/>
              <a:t> </a:t>
            </a:r>
            <a:r>
              <a:rPr lang="en-US" sz="1600" dirty="0" err="1"/>
              <a:t>karena</a:t>
            </a:r>
            <a:r>
              <a:rPr lang="en-US" sz="1600" dirty="0"/>
              <a:t> </a:t>
            </a:r>
            <a:r>
              <a:rPr lang="en-US" sz="1600" dirty="0" err="1"/>
              <a:t>kreativitas</a:t>
            </a:r>
            <a:r>
              <a:rPr lang="en-US" sz="1600" dirty="0"/>
              <a:t> </a:t>
            </a:r>
            <a:r>
              <a:rPr lang="en-US" sz="1600" dirty="0" err="1"/>
              <a:t>memungkinkan</a:t>
            </a:r>
            <a:r>
              <a:rPr lang="en-US" sz="1600" dirty="0"/>
              <a:t> </a:t>
            </a:r>
            <a:r>
              <a:rPr lang="en-US" sz="1600" dirty="0" err="1"/>
              <a:t>mereka</a:t>
            </a:r>
            <a:r>
              <a:rPr lang="en-US" sz="1600" dirty="0"/>
              <a:t> </a:t>
            </a:r>
            <a:r>
              <a:rPr lang="en-US" sz="1600" b="1" dirty="0" err="1"/>
              <a:t>menjadi</a:t>
            </a:r>
            <a:r>
              <a:rPr lang="en-US" sz="1600" b="1" dirty="0"/>
              <a:t> </a:t>
            </a:r>
            <a:r>
              <a:rPr lang="en-US" sz="1600" b="1" dirty="0" err="1"/>
              <a:t>lebih</a:t>
            </a:r>
            <a:r>
              <a:rPr lang="en-US" sz="1600" b="1" dirty="0"/>
              <a:t> </a:t>
            </a:r>
            <a:r>
              <a:rPr lang="en-US" sz="1600" b="1" dirty="0" err="1"/>
              <a:t>unggul</a:t>
            </a:r>
            <a:r>
              <a:rPr lang="en-US" sz="1600" b="1" dirty="0"/>
              <a:t> </a:t>
            </a:r>
            <a:r>
              <a:rPr lang="en-US" sz="1600" b="1" dirty="0" err="1"/>
              <a:t>dibanding</a:t>
            </a:r>
            <a:r>
              <a:rPr lang="en-US" sz="1600" b="1" dirty="0"/>
              <a:t> </a:t>
            </a:r>
            <a:r>
              <a:rPr lang="en-US" sz="1600" b="1" dirty="0" err="1" smtClean="0"/>
              <a:t>kompetitor</a:t>
            </a:r>
            <a:r>
              <a:rPr lang="en-US" sz="1600" b="1" dirty="0" smtClean="0"/>
              <a:t>.</a:t>
            </a:r>
            <a:r>
              <a:rPr lang="en-US" sz="1600" dirty="0" smtClean="0"/>
              <a:t/>
            </a:r>
            <a:br>
              <a:rPr lang="en-US" sz="1600" dirty="0" smtClean="0"/>
            </a:br>
            <a:r>
              <a:rPr lang="en-US" sz="1600" b="1" dirty="0" smtClean="0"/>
              <a:t>9</a:t>
            </a:r>
            <a:r>
              <a:rPr lang="en-US" sz="1600" b="1" dirty="0"/>
              <a:t>. </a:t>
            </a:r>
            <a:r>
              <a:rPr lang="en-US" sz="1600" b="1" dirty="0" err="1"/>
              <a:t>Ketahanan</a:t>
            </a:r>
            <a:r>
              <a:rPr lang="en-US" sz="1600" b="1" dirty="0"/>
              <a:t> </a:t>
            </a:r>
            <a:r>
              <a:rPr lang="en-US" sz="1600" b="1" dirty="0" err="1"/>
              <a:t>dan</a:t>
            </a:r>
            <a:r>
              <a:rPr lang="en-US" sz="1600" b="1" dirty="0"/>
              <a:t> </a:t>
            </a:r>
            <a:r>
              <a:rPr lang="en-US" sz="1600" b="1" dirty="0" err="1" smtClean="0"/>
              <a:t>Keuletan</a:t>
            </a:r>
            <a:r>
              <a:rPr lang="en-US" sz="1600" b="1" dirty="0" smtClean="0"/>
              <a:t> :  </a:t>
            </a:r>
            <a:r>
              <a:rPr lang="en-US" sz="1600" dirty="0" err="1" smtClean="0"/>
              <a:t>Seorang</a:t>
            </a:r>
            <a:r>
              <a:rPr lang="en-US" sz="1600" dirty="0" smtClean="0"/>
              <a:t> </a:t>
            </a:r>
            <a:r>
              <a:rPr lang="en-US" sz="1600" dirty="0" err="1"/>
              <a:t>pengusaha</a:t>
            </a:r>
            <a:r>
              <a:rPr lang="en-US" sz="1600" dirty="0"/>
              <a:t> yang </a:t>
            </a:r>
            <a:r>
              <a:rPr lang="en-US" sz="1600" dirty="0" err="1"/>
              <a:t>ingin</a:t>
            </a:r>
            <a:r>
              <a:rPr lang="en-US" sz="1600" dirty="0"/>
              <a:t> </a:t>
            </a:r>
            <a:r>
              <a:rPr lang="en-US" sz="1600" dirty="0" err="1"/>
              <a:t>sukses</a:t>
            </a:r>
            <a:r>
              <a:rPr lang="en-US" sz="1600" dirty="0"/>
              <a:t> </a:t>
            </a:r>
            <a:r>
              <a:rPr lang="en-US" sz="1600" dirty="0" err="1"/>
              <a:t>juga</a:t>
            </a:r>
            <a:r>
              <a:rPr lang="en-US" sz="1600" dirty="0"/>
              <a:t> </a:t>
            </a:r>
            <a:r>
              <a:rPr lang="en-US" sz="1600" dirty="0" err="1"/>
              <a:t>harus</a:t>
            </a:r>
            <a:r>
              <a:rPr lang="en-US" sz="1600" dirty="0"/>
              <a:t> </a:t>
            </a:r>
            <a:r>
              <a:rPr lang="en-US" sz="1600" dirty="0" err="1"/>
              <a:t>memiliki</a:t>
            </a:r>
            <a:r>
              <a:rPr lang="en-US" sz="1600" dirty="0"/>
              <a:t> </a:t>
            </a:r>
            <a:r>
              <a:rPr lang="en-US" sz="1600" b="1" dirty="0" err="1"/>
              <a:t>ketahanan</a:t>
            </a:r>
            <a:r>
              <a:rPr lang="en-US" sz="1600" b="1" dirty="0"/>
              <a:t> </a:t>
            </a:r>
            <a:r>
              <a:rPr lang="en-US" sz="1600" b="1" dirty="0" err="1"/>
              <a:t>dan</a:t>
            </a:r>
            <a:r>
              <a:rPr lang="en-US" sz="1600" b="1" dirty="0"/>
              <a:t> </a:t>
            </a:r>
            <a:r>
              <a:rPr lang="en-US" sz="1600" b="1" dirty="0" err="1"/>
              <a:t>keuletan</a:t>
            </a:r>
            <a:r>
              <a:rPr lang="en-US" sz="1600" b="1" dirty="0"/>
              <a:t>.</a:t>
            </a:r>
            <a:r>
              <a:rPr lang="en-US" sz="1600" dirty="0"/>
              <a:t> </a:t>
            </a:r>
            <a:r>
              <a:rPr lang="en-US" sz="1600" dirty="0" err="1"/>
              <a:t>Pasalnya</a:t>
            </a:r>
            <a:r>
              <a:rPr lang="en-US" sz="1600" dirty="0"/>
              <a:t>, </a:t>
            </a:r>
            <a:r>
              <a:rPr lang="en-US" sz="1600" dirty="0" err="1"/>
              <a:t>bisnis</a:t>
            </a:r>
            <a:r>
              <a:rPr lang="en-US" sz="1600" dirty="0"/>
              <a:t> yang </a:t>
            </a:r>
            <a:r>
              <a:rPr lang="en-US" sz="1600" dirty="0" err="1"/>
              <a:t>dijalani</a:t>
            </a:r>
            <a:r>
              <a:rPr lang="en-US" sz="1600" b="1" dirty="0"/>
              <a:t> </a:t>
            </a:r>
            <a:r>
              <a:rPr lang="en-US" sz="1600" b="1" dirty="0" err="1"/>
              <a:t>tidaklah</a:t>
            </a:r>
            <a:r>
              <a:rPr lang="en-US" sz="1600" b="1" dirty="0"/>
              <a:t> </a:t>
            </a:r>
            <a:r>
              <a:rPr lang="en-US" sz="1600" b="1" dirty="0" err="1"/>
              <a:t>selalu</a:t>
            </a:r>
            <a:r>
              <a:rPr lang="en-US" sz="1600" b="1" dirty="0"/>
              <a:t> </a:t>
            </a:r>
            <a:r>
              <a:rPr lang="en-US" sz="1600" b="1" dirty="0" err="1"/>
              <a:t>mudah</a:t>
            </a:r>
            <a:r>
              <a:rPr lang="en-US" sz="1600" b="1" dirty="0"/>
              <a:t> </a:t>
            </a:r>
            <a:r>
              <a:rPr lang="en-US" sz="1600" b="1" dirty="0" err="1"/>
              <a:t>dan</a:t>
            </a:r>
            <a:r>
              <a:rPr lang="en-US" sz="1600" b="1" dirty="0"/>
              <a:t> </a:t>
            </a:r>
            <a:r>
              <a:rPr lang="en-US" sz="1600" b="1" dirty="0" err="1"/>
              <a:t>mulus</a:t>
            </a:r>
            <a:r>
              <a:rPr lang="en-US" sz="1600" b="1" dirty="0" smtClean="0"/>
              <a:t>.</a:t>
            </a:r>
            <a:r>
              <a:rPr lang="en-US" sz="1600" dirty="0"/>
              <a:t/>
            </a:r>
            <a:br>
              <a:rPr lang="en-US" sz="1600" dirty="0"/>
            </a:br>
            <a:r>
              <a:rPr lang="en-US" sz="1600" dirty="0"/>
              <a:t/>
            </a:r>
            <a:br>
              <a:rPr lang="en-US" sz="1600" dirty="0"/>
            </a:br>
            <a:endParaRPr sz="1600" dirty="0"/>
          </a:p>
        </p:txBody>
      </p:sp>
      <p:sp>
        <p:nvSpPr>
          <p:cNvPr id="737" name="Google Shape;737;p63"/>
          <p:cNvSpPr txBox="1">
            <a:spLocks noGrp="1"/>
          </p:cNvSpPr>
          <p:nvPr>
            <p:ph type="title" idx="2"/>
          </p:nvPr>
        </p:nvSpPr>
        <p:spPr>
          <a:xfrm flipH="1">
            <a:off x="1385887" y="156211"/>
            <a:ext cx="9744076" cy="786763"/>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r>
              <a:rPr lang="en-US" sz="3600" b="1" dirty="0" smtClean="0"/>
              <a:t>18 </a:t>
            </a:r>
            <a:r>
              <a:rPr lang="en-US" sz="3600" b="1" dirty="0" err="1" smtClean="0"/>
              <a:t>Ciri</a:t>
            </a:r>
            <a:r>
              <a:rPr lang="en-US" sz="3600" b="1" dirty="0" smtClean="0"/>
              <a:t> </a:t>
            </a:r>
            <a:r>
              <a:rPr lang="en-US" sz="3600" b="1" dirty="0" err="1" smtClean="0"/>
              <a:t>telah</a:t>
            </a:r>
            <a:r>
              <a:rPr lang="en-US" sz="3600" b="1" dirty="0" smtClean="0"/>
              <a:t> </a:t>
            </a:r>
            <a:r>
              <a:rPr lang="en-US" sz="3600" b="1" dirty="0" err="1" smtClean="0"/>
              <a:t>memiliki</a:t>
            </a:r>
            <a:r>
              <a:rPr lang="en-US" sz="3600" b="1" dirty="0" smtClean="0"/>
              <a:t> </a:t>
            </a:r>
            <a:r>
              <a:rPr lang="en-US" sz="3600" b="1" dirty="0" err="1"/>
              <a:t>J</a:t>
            </a:r>
            <a:r>
              <a:rPr lang="en-US" sz="3600" b="1" dirty="0" err="1" smtClean="0"/>
              <a:t>iwa</a:t>
            </a:r>
            <a:r>
              <a:rPr lang="en-US" sz="3600" b="1" dirty="0" smtClean="0"/>
              <a:t> </a:t>
            </a:r>
            <a:r>
              <a:rPr lang="en-US" sz="3600" b="1" dirty="0" err="1"/>
              <a:t>W</a:t>
            </a:r>
            <a:r>
              <a:rPr lang="en-US" sz="3600" b="1" dirty="0" err="1" smtClean="0"/>
              <a:t>irausawan</a:t>
            </a:r>
            <a:endParaRPr sz="3600" dirty="0"/>
          </a:p>
        </p:txBody>
      </p:sp>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015877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63"/>
          <p:cNvPicPr preferRelativeResize="0"/>
          <p:nvPr/>
        </p:nvPicPr>
        <p:blipFill rotWithShape="1">
          <a:blip r:embed="rId3">
            <a:alphaModFix/>
          </a:blip>
          <a:srcRect t="62499"/>
          <a:stretch/>
        </p:blipFill>
        <p:spPr>
          <a:xfrm>
            <a:off x="0" y="4100431"/>
            <a:ext cx="12192000" cy="2571833"/>
          </a:xfrm>
          <a:prstGeom prst="rect">
            <a:avLst/>
          </a:prstGeom>
          <a:noFill/>
          <a:ln>
            <a:noFill/>
          </a:ln>
        </p:spPr>
      </p:pic>
      <p:sp>
        <p:nvSpPr>
          <p:cNvPr id="736" name="Google Shape;736;p63"/>
          <p:cNvSpPr txBox="1">
            <a:spLocks noGrp="1"/>
          </p:cNvSpPr>
          <p:nvPr>
            <p:ph type="title"/>
          </p:nvPr>
        </p:nvSpPr>
        <p:spPr>
          <a:xfrm flipH="1">
            <a:off x="1300161" y="1300162"/>
            <a:ext cx="10295331" cy="6300791"/>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algn="l"/>
            <a:r>
              <a:rPr lang="en-US" sz="1600" b="1" dirty="0" smtClean="0"/>
              <a:t>10. Rasa </a:t>
            </a:r>
            <a:r>
              <a:rPr lang="en-US" sz="1600" b="1" dirty="0" err="1" smtClean="0"/>
              <a:t>Ingin</a:t>
            </a:r>
            <a:r>
              <a:rPr lang="en-US" sz="1600" b="1" dirty="0" smtClean="0"/>
              <a:t> </a:t>
            </a:r>
            <a:r>
              <a:rPr lang="en-US" sz="1600" b="1" dirty="0" err="1" smtClean="0"/>
              <a:t>Tahu</a:t>
            </a:r>
            <a:r>
              <a:rPr lang="en-US" sz="1600" b="1" dirty="0" smtClean="0"/>
              <a:t> yang </a:t>
            </a:r>
            <a:r>
              <a:rPr lang="en-US" sz="1600" b="1" dirty="0" err="1" smtClean="0"/>
              <a:t>Besar</a:t>
            </a:r>
            <a:r>
              <a:rPr lang="en-US" sz="1600" dirty="0" smtClean="0"/>
              <a:t> : </a:t>
            </a:r>
            <a:r>
              <a:rPr lang="en-US" sz="1600" dirty="0" err="1" smtClean="0"/>
              <a:t>Ciri-ciri</a:t>
            </a:r>
            <a:r>
              <a:rPr lang="en-US" sz="1600" dirty="0" smtClean="0"/>
              <a:t> </a:t>
            </a:r>
            <a:r>
              <a:rPr lang="en-US" sz="1600" dirty="0" err="1" smtClean="0"/>
              <a:t>wirausahawan</a:t>
            </a:r>
            <a:r>
              <a:rPr lang="en-US" sz="1600" dirty="0" smtClean="0"/>
              <a:t> </a:t>
            </a:r>
            <a:r>
              <a:rPr lang="en-US" sz="1600" dirty="0" err="1" smtClean="0"/>
              <a:t>selanjutnya</a:t>
            </a:r>
            <a:r>
              <a:rPr lang="en-US" sz="1600" dirty="0" smtClean="0"/>
              <a:t> </a:t>
            </a:r>
            <a:r>
              <a:rPr lang="en-US" sz="1600" dirty="0" err="1" smtClean="0"/>
              <a:t>adalah</a:t>
            </a:r>
            <a:r>
              <a:rPr lang="en-US" sz="1600" dirty="0" smtClean="0"/>
              <a:t> </a:t>
            </a:r>
            <a:r>
              <a:rPr lang="en-US" sz="1600" dirty="0" err="1" smtClean="0"/>
              <a:t>memiliki</a:t>
            </a:r>
            <a:r>
              <a:rPr lang="en-US" sz="1600" dirty="0" smtClean="0"/>
              <a:t> rasa </a:t>
            </a:r>
            <a:r>
              <a:rPr lang="en-US" sz="1600" dirty="0" err="1" smtClean="0"/>
              <a:t>ingin</a:t>
            </a:r>
            <a:r>
              <a:rPr lang="en-US" sz="1600" dirty="0" smtClean="0"/>
              <a:t> </a:t>
            </a:r>
            <a:r>
              <a:rPr lang="en-US" sz="1600" dirty="0" err="1" smtClean="0"/>
              <a:t>tahu</a:t>
            </a:r>
            <a:r>
              <a:rPr lang="en-US" sz="1600" dirty="0" smtClean="0"/>
              <a:t> yang </a:t>
            </a:r>
            <a:r>
              <a:rPr lang="en-US" sz="1600" dirty="0" err="1" smtClean="0"/>
              <a:t>besar</a:t>
            </a:r>
            <a:r>
              <a:rPr lang="en-US" sz="1600" dirty="0" smtClean="0"/>
              <a:t>.</a:t>
            </a:r>
            <a:br>
              <a:rPr lang="en-US" sz="1600" dirty="0" smtClean="0"/>
            </a:br>
            <a:r>
              <a:rPr lang="en-US" sz="1600" dirty="0" err="1" smtClean="0"/>
              <a:t>Ketika</a:t>
            </a:r>
            <a:r>
              <a:rPr lang="en-US" sz="1600" dirty="0" smtClean="0"/>
              <a:t> </a:t>
            </a:r>
            <a:r>
              <a:rPr lang="en-US" sz="1600" dirty="0" err="1" smtClean="0"/>
              <a:t>menyelidiki</a:t>
            </a:r>
            <a:r>
              <a:rPr lang="en-US" sz="1600" dirty="0" smtClean="0"/>
              <a:t> </a:t>
            </a:r>
            <a:r>
              <a:rPr lang="en-US" sz="1600" dirty="0" err="1" smtClean="0"/>
              <a:t>bagaimana</a:t>
            </a:r>
            <a:r>
              <a:rPr lang="en-US" sz="1600" dirty="0" smtClean="0"/>
              <a:t> </a:t>
            </a:r>
            <a:r>
              <a:rPr lang="en-US" sz="1600" dirty="0" err="1" smtClean="0"/>
              <a:t>segala</a:t>
            </a:r>
            <a:r>
              <a:rPr lang="en-US" sz="1600" dirty="0" smtClean="0"/>
              <a:t> </a:t>
            </a:r>
            <a:r>
              <a:rPr lang="en-US" sz="1600" dirty="0" err="1" smtClean="0"/>
              <a:t>sesuatu</a:t>
            </a:r>
            <a:r>
              <a:rPr lang="en-US" sz="1600" dirty="0" smtClean="0"/>
              <a:t> </a:t>
            </a:r>
            <a:r>
              <a:rPr lang="en-US" sz="1600" dirty="0" err="1" smtClean="0"/>
              <a:t>bekerja</a:t>
            </a:r>
            <a:r>
              <a:rPr lang="en-US" sz="1600" dirty="0" smtClean="0"/>
              <a:t> </a:t>
            </a:r>
            <a:r>
              <a:rPr lang="en-US" sz="1600" dirty="0" err="1" smtClean="0"/>
              <a:t>dan</a:t>
            </a:r>
            <a:r>
              <a:rPr lang="en-US" sz="1600" dirty="0" smtClean="0"/>
              <a:t> </a:t>
            </a:r>
            <a:r>
              <a:rPr lang="en-US" sz="1600" dirty="0" err="1" smtClean="0"/>
              <a:t>bagaimana</a:t>
            </a:r>
            <a:r>
              <a:rPr lang="en-US" sz="1600" dirty="0" smtClean="0"/>
              <a:t> </a:t>
            </a:r>
            <a:r>
              <a:rPr lang="en-US" sz="1600" dirty="0" err="1" smtClean="0"/>
              <a:t>melihat</a:t>
            </a:r>
            <a:r>
              <a:rPr lang="en-US" sz="1600" dirty="0" smtClean="0"/>
              <a:t> </a:t>
            </a:r>
            <a:r>
              <a:rPr lang="en-US" sz="1600" dirty="0" err="1" smtClean="0"/>
              <a:t>sesuatu</a:t>
            </a:r>
            <a:r>
              <a:rPr lang="en-US" sz="1600" dirty="0" smtClean="0"/>
              <a:t> </a:t>
            </a:r>
            <a:r>
              <a:rPr lang="en-US" sz="1600" dirty="0" err="1" smtClean="0"/>
              <a:t>dari</a:t>
            </a:r>
            <a:r>
              <a:rPr lang="en-US" sz="1600" dirty="0" smtClean="0"/>
              <a:t> </a:t>
            </a:r>
            <a:r>
              <a:rPr lang="en-US" sz="1600" dirty="0" err="1" smtClean="0"/>
              <a:t>perspektif</a:t>
            </a:r>
            <a:r>
              <a:rPr lang="en-US" sz="1600" dirty="0" smtClean="0"/>
              <a:t> yang </a:t>
            </a:r>
            <a:r>
              <a:rPr lang="en-US" sz="1600" dirty="0" err="1" smtClean="0"/>
              <a:t>berbeda</a:t>
            </a:r>
            <a:r>
              <a:rPr lang="en-US" sz="1600" dirty="0" smtClean="0"/>
              <a:t>, </a:t>
            </a:r>
            <a:r>
              <a:rPr lang="en-US" sz="1600" dirty="0" err="1" smtClean="0"/>
              <a:t>cenderung</a:t>
            </a:r>
            <a:r>
              <a:rPr lang="en-US" sz="1600" dirty="0" smtClean="0"/>
              <a:t> </a:t>
            </a:r>
            <a:r>
              <a:rPr lang="en-US" sz="1600" dirty="0" err="1" smtClean="0"/>
              <a:t>menjadi</a:t>
            </a:r>
            <a:r>
              <a:rPr lang="en-US" sz="1600" dirty="0" smtClean="0"/>
              <a:t> </a:t>
            </a:r>
            <a:r>
              <a:rPr lang="en-US" sz="1600" dirty="0" err="1" smtClean="0"/>
              <a:t>penasaran</a:t>
            </a:r>
            <a:r>
              <a:rPr lang="en-US" sz="1600" dirty="0" smtClean="0"/>
              <a:t> </a:t>
            </a:r>
            <a:r>
              <a:rPr lang="en-US" sz="1600" dirty="0" err="1" smtClean="0"/>
              <a:t>dan</a:t>
            </a:r>
            <a:r>
              <a:rPr lang="en-US" sz="1600" dirty="0" smtClean="0"/>
              <a:t> </a:t>
            </a:r>
            <a:r>
              <a:rPr lang="en-US" sz="1600" dirty="0" err="1" smtClean="0"/>
              <a:t>ingin</a:t>
            </a:r>
            <a:r>
              <a:rPr lang="en-US" sz="1600" dirty="0" smtClean="0"/>
              <a:t> </a:t>
            </a:r>
            <a:r>
              <a:rPr lang="en-US" sz="1600" dirty="0" err="1" smtClean="0"/>
              <a:t>tahu.Keingintahuan</a:t>
            </a:r>
            <a:r>
              <a:rPr lang="en-US" sz="1600" dirty="0" smtClean="0"/>
              <a:t> </a:t>
            </a:r>
            <a:r>
              <a:rPr lang="en-US" sz="1600" dirty="0" err="1" smtClean="0"/>
              <a:t>dan</a:t>
            </a:r>
            <a:r>
              <a:rPr lang="en-US" sz="1600" dirty="0" smtClean="0"/>
              <a:t> rasa </a:t>
            </a:r>
            <a:r>
              <a:rPr lang="en-US" sz="1600" b="1" dirty="0" err="1" smtClean="0"/>
              <a:t>penasaran</a:t>
            </a:r>
            <a:r>
              <a:rPr lang="en-US" sz="1600" b="1" dirty="0" smtClean="0"/>
              <a:t> </a:t>
            </a:r>
            <a:r>
              <a:rPr lang="en-US" sz="1600" b="1" dirty="0" err="1" smtClean="0"/>
              <a:t>ini</a:t>
            </a:r>
            <a:r>
              <a:rPr lang="en-US" sz="1600" b="1" dirty="0" smtClean="0"/>
              <a:t> </a:t>
            </a:r>
            <a:r>
              <a:rPr lang="en-US" sz="1600" b="1" dirty="0" err="1" smtClean="0"/>
              <a:t>akan</a:t>
            </a:r>
            <a:r>
              <a:rPr lang="en-US" sz="1600" b="1" dirty="0" smtClean="0"/>
              <a:t> </a:t>
            </a:r>
            <a:r>
              <a:rPr lang="en-US" sz="1600" b="1" dirty="0" err="1" smtClean="0"/>
              <a:t>memungkinkan</a:t>
            </a:r>
            <a:r>
              <a:rPr lang="en-US" sz="1600" b="1" dirty="0" smtClean="0"/>
              <a:t> </a:t>
            </a:r>
            <a:r>
              <a:rPr lang="en-US" sz="1600" b="1" dirty="0" err="1" smtClean="0"/>
              <a:t>menemukan</a:t>
            </a:r>
            <a:r>
              <a:rPr lang="en-US" sz="1600" b="1" dirty="0" smtClean="0"/>
              <a:t> </a:t>
            </a:r>
            <a:r>
              <a:rPr lang="en-US" sz="1600" b="1" dirty="0" err="1" smtClean="0"/>
              <a:t>berbagai</a:t>
            </a:r>
            <a:r>
              <a:rPr lang="en-US" sz="1600" b="1" dirty="0" smtClean="0"/>
              <a:t> </a:t>
            </a:r>
            <a:r>
              <a:rPr lang="en-US" sz="1600" b="1" dirty="0" err="1" smtClean="0"/>
              <a:t>solusi</a:t>
            </a:r>
            <a:r>
              <a:rPr lang="en-US" sz="1600" b="1" dirty="0" smtClean="0"/>
              <a:t> </a:t>
            </a:r>
            <a:r>
              <a:rPr lang="en-US" sz="1600" b="1" dirty="0" err="1" smtClean="0"/>
              <a:t>untuk</a:t>
            </a:r>
            <a:r>
              <a:rPr lang="en-US" sz="1600" b="1" dirty="0" smtClean="0"/>
              <a:t> </a:t>
            </a:r>
            <a:r>
              <a:rPr lang="en-US" sz="1600" b="1" dirty="0" err="1" smtClean="0"/>
              <a:t>masalah</a:t>
            </a:r>
            <a:r>
              <a:rPr lang="en-US" sz="1600" b="1" dirty="0" smtClean="0"/>
              <a:t> </a:t>
            </a:r>
            <a:r>
              <a:rPr lang="en-US" sz="1600" b="1" dirty="0" err="1" smtClean="0"/>
              <a:t>bisnis</a:t>
            </a:r>
            <a:r>
              <a:rPr lang="en-US" sz="1600" b="1" dirty="0" smtClean="0"/>
              <a:t>, </a:t>
            </a:r>
            <a:r>
              <a:rPr lang="en-US" sz="1600" b="1" dirty="0" err="1" smtClean="0"/>
              <a:t>bahkan</a:t>
            </a:r>
            <a:r>
              <a:rPr lang="en-US" sz="1600" b="1" dirty="0" smtClean="0"/>
              <a:t> </a:t>
            </a:r>
            <a:r>
              <a:rPr lang="en-US" sz="1600" b="1" dirty="0" err="1" smtClean="0"/>
              <a:t>sebelum</a:t>
            </a:r>
            <a:r>
              <a:rPr lang="en-US" sz="1600" b="1" dirty="0" smtClean="0"/>
              <a:t> </a:t>
            </a:r>
            <a:r>
              <a:rPr lang="en-US" sz="1600" b="1" dirty="0" err="1" smtClean="0"/>
              <a:t>hal</a:t>
            </a:r>
            <a:r>
              <a:rPr lang="en-US" sz="1600" b="1" dirty="0" smtClean="0"/>
              <a:t> </a:t>
            </a:r>
            <a:r>
              <a:rPr lang="en-US" sz="1600" b="1" dirty="0" err="1" smtClean="0"/>
              <a:t>itu</a:t>
            </a:r>
            <a:r>
              <a:rPr lang="en-US" sz="1600" b="1" dirty="0" smtClean="0"/>
              <a:t> </a:t>
            </a:r>
            <a:r>
              <a:rPr lang="en-US" sz="1600" b="1" dirty="0" err="1" smtClean="0"/>
              <a:t>terjadi</a:t>
            </a:r>
            <a:r>
              <a:rPr lang="en-US" sz="1600" dirty="0" smtClean="0"/>
              <a:t>.</a:t>
            </a:r>
            <a:br>
              <a:rPr lang="en-US" sz="1600" dirty="0" smtClean="0"/>
            </a:br>
            <a:r>
              <a:rPr lang="en-US" sz="1600" b="1" dirty="0" smtClean="0"/>
              <a:t>11. </a:t>
            </a:r>
            <a:r>
              <a:rPr lang="en-US" sz="1600" b="1" dirty="0" err="1" smtClean="0"/>
              <a:t>Semangat</a:t>
            </a:r>
            <a:r>
              <a:rPr lang="en-US" sz="1600" b="1" dirty="0" smtClean="0"/>
              <a:t> </a:t>
            </a:r>
            <a:r>
              <a:rPr lang="en-US" sz="1600" b="1" dirty="0" err="1" smtClean="0"/>
              <a:t>untuk</a:t>
            </a:r>
            <a:r>
              <a:rPr lang="en-US" sz="1600" b="1" dirty="0" smtClean="0"/>
              <a:t> </a:t>
            </a:r>
            <a:r>
              <a:rPr lang="en-US" sz="1600" b="1" dirty="0" err="1" smtClean="0"/>
              <a:t>Belajar</a:t>
            </a:r>
            <a:r>
              <a:rPr lang="en-US" sz="1600" b="1" dirty="0" smtClean="0"/>
              <a:t> : </a:t>
            </a:r>
            <a:r>
              <a:rPr lang="en-US" sz="1600" dirty="0" err="1" smtClean="0"/>
              <a:t>seorang</a:t>
            </a:r>
            <a:r>
              <a:rPr lang="en-US" sz="1600" dirty="0" smtClean="0"/>
              <a:t> </a:t>
            </a:r>
            <a:r>
              <a:rPr lang="en-US" sz="1600" dirty="0" err="1" smtClean="0"/>
              <a:t>wirausahawan</a:t>
            </a:r>
            <a:r>
              <a:rPr lang="en-US" sz="1600" b="1" dirty="0" smtClean="0"/>
              <a:t> </a:t>
            </a:r>
            <a:r>
              <a:rPr lang="en-US" sz="1600" b="1" dirty="0" err="1" smtClean="0"/>
              <a:t>perlu</a:t>
            </a:r>
            <a:r>
              <a:rPr lang="en-US" sz="1600" b="1" dirty="0" smtClean="0"/>
              <a:t> </a:t>
            </a:r>
            <a:r>
              <a:rPr lang="en-US" sz="1600" b="1" dirty="0" err="1" smtClean="0"/>
              <a:t>mempelajari</a:t>
            </a:r>
            <a:r>
              <a:rPr lang="en-US" sz="1600" b="1" dirty="0" smtClean="0"/>
              <a:t> </a:t>
            </a:r>
            <a:r>
              <a:rPr lang="en-US" sz="1600" b="1" dirty="0" err="1" smtClean="0"/>
              <a:t>segalanya</a:t>
            </a:r>
            <a:r>
              <a:rPr lang="en-US" sz="1600" b="1" dirty="0" smtClean="0"/>
              <a:t> </a:t>
            </a:r>
            <a:r>
              <a:rPr lang="en-US" sz="1600" b="1" dirty="0" err="1" smtClean="0"/>
              <a:t>mulai</a:t>
            </a:r>
            <a:r>
              <a:rPr lang="en-US" sz="1600" b="1" dirty="0" smtClean="0"/>
              <a:t> </a:t>
            </a:r>
            <a:r>
              <a:rPr lang="en-US" sz="1600" b="1" dirty="0" err="1" smtClean="0"/>
              <a:t>dari</a:t>
            </a:r>
            <a:r>
              <a:rPr lang="en-US" sz="1600" b="1" dirty="0" smtClean="0"/>
              <a:t> </a:t>
            </a:r>
            <a:r>
              <a:rPr lang="en-US" sz="1600" b="1" dirty="0" err="1" smtClean="0"/>
              <a:t>akuntansi</a:t>
            </a:r>
            <a:r>
              <a:rPr lang="en-US" sz="1600" b="1" dirty="0" smtClean="0"/>
              <a:t> </a:t>
            </a:r>
            <a:r>
              <a:rPr lang="en-US" sz="1600" b="1" dirty="0" err="1" smtClean="0"/>
              <a:t>hingga</a:t>
            </a:r>
            <a:r>
              <a:rPr lang="en-US" sz="1600" b="1" dirty="0" smtClean="0"/>
              <a:t> </a:t>
            </a:r>
            <a:r>
              <a:rPr lang="en-US" sz="1600" b="1" dirty="0" err="1" smtClean="0"/>
              <a:t>pemasaran</a:t>
            </a:r>
            <a:r>
              <a:rPr lang="en-US" sz="1600" b="1" dirty="0" smtClean="0"/>
              <a:t> </a:t>
            </a:r>
            <a:r>
              <a:rPr lang="en-US" sz="1600" dirty="0" err="1" smtClean="0"/>
              <a:t>sejak</a:t>
            </a:r>
            <a:r>
              <a:rPr lang="en-US" sz="1600" dirty="0" smtClean="0"/>
              <a:t> </a:t>
            </a:r>
            <a:r>
              <a:rPr lang="en-US" sz="1600" dirty="0" err="1" smtClean="0"/>
              <a:t>awal</a:t>
            </a:r>
            <a:r>
              <a:rPr lang="en-US" sz="1600" dirty="0" smtClean="0"/>
              <a:t>, </a:t>
            </a:r>
            <a:r>
              <a:rPr lang="en-US" sz="1600" dirty="0" err="1" smtClean="0"/>
              <a:t>janganlah</a:t>
            </a:r>
            <a:r>
              <a:rPr lang="en-US" sz="1600" dirty="0" smtClean="0"/>
              <a:t> </a:t>
            </a:r>
            <a:r>
              <a:rPr lang="en-US" sz="1600" dirty="0" err="1" smtClean="0"/>
              <a:t>merasa</a:t>
            </a:r>
            <a:r>
              <a:rPr lang="en-US" sz="1600" dirty="0" smtClean="0"/>
              <a:t> </a:t>
            </a:r>
            <a:r>
              <a:rPr lang="en-US" sz="1600" dirty="0" err="1" smtClean="0"/>
              <a:t>lelah</a:t>
            </a:r>
            <a:r>
              <a:rPr lang="en-US" sz="1600" dirty="0" smtClean="0"/>
              <a:t> </a:t>
            </a:r>
            <a:r>
              <a:rPr lang="en-US" sz="1600" dirty="0" err="1" smtClean="0"/>
              <a:t>untuk</a:t>
            </a:r>
            <a:r>
              <a:rPr lang="en-US" sz="1600" dirty="0" smtClean="0"/>
              <a:t> </a:t>
            </a:r>
            <a:r>
              <a:rPr lang="en-US" sz="1600" dirty="0" err="1" smtClean="0"/>
              <a:t>terus</a:t>
            </a:r>
            <a:r>
              <a:rPr lang="en-US" sz="1600" dirty="0" smtClean="0"/>
              <a:t> </a:t>
            </a:r>
            <a:r>
              <a:rPr lang="en-US" sz="1600" dirty="0" err="1" smtClean="0"/>
              <a:t>mempelajari</a:t>
            </a:r>
            <a:r>
              <a:rPr lang="en-US" sz="1600" dirty="0" smtClean="0"/>
              <a:t> </a:t>
            </a:r>
            <a:r>
              <a:rPr lang="en-US" sz="1600" dirty="0" err="1" smtClean="0"/>
              <a:t>hal-hal</a:t>
            </a:r>
            <a:r>
              <a:rPr lang="en-US" sz="1600" dirty="0" smtClean="0"/>
              <a:t> </a:t>
            </a:r>
            <a:r>
              <a:rPr lang="en-US" sz="1600" dirty="0" err="1" smtClean="0"/>
              <a:t>baru</a:t>
            </a:r>
            <a:r>
              <a:rPr lang="en-US" sz="1600" dirty="0" smtClean="0"/>
              <a:t> yang </a:t>
            </a:r>
            <a:r>
              <a:rPr lang="en-US" sz="1600" dirty="0" err="1" smtClean="0"/>
              <a:t>berkaitan</a:t>
            </a:r>
            <a:r>
              <a:rPr lang="en-US" sz="1600" dirty="0" smtClean="0"/>
              <a:t> </a:t>
            </a:r>
            <a:r>
              <a:rPr lang="en-US" sz="1600" dirty="0" err="1" smtClean="0"/>
              <a:t>dengan</a:t>
            </a:r>
            <a:r>
              <a:rPr lang="en-US" sz="1600" dirty="0" smtClean="0"/>
              <a:t> </a:t>
            </a:r>
            <a:r>
              <a:rPr lang="en-US" sz="1600" dirty="0" err="1" smtClean="0"/>
              <a:t>bisnis</a:t>
            </a:r>
            <a:r>
              <a:rPr lang="en-US" sz="1600" dirty="0" smtClean="0"/>
              <a:t>.</a:t>
            </a:r>
            <a:r>
              <a:rPr lang="en-US" sz="1600" b="1" dirty="0" smtClean="0"/>
              <a:t> </a:t>
            </a:r>
            <a:r>
              <a:rPr lang="en-US" sz="1600" b="1" dirty="0" err="1" smtClean="0"/>
              <a:t>menambah</a:t>
            </a:r>
            <a:r>
              <a:rPr lang="en-US" sz="1600" b="1" dirty="0" smtClean="0"/>
              <a:t> </a:t>
            </a:r>
            <a:r>
              <a:rPr lang="en-US" sz="1600" b="1" dirty="0" err="1" smtClean="0"/>
              <a:t>informasi</a:t>
            </a:r>
            <a:r>
              <a:rPr lang="en-US" sz="1600" b="1" dirty="0" smtClean="0"/>
              <a:t> </a:t>
            </a:r>
            <a:r>
              <a:rPr lang="en-US" sz="1600" b="1" dirty="0" err="1" smtClean="0"/>
              <a:t>terkini</a:t>
            </a:r>
            <a:r>
              <a:rPr lang="en-US" sz="1600" b="1" dirty="0" smtClean="0"/>
              <a:t> </a:t>
            </a:r>
            <a:r>
              <a:rPr lang="en-US" sz="1600" b="1" dirty="0" err="1" smtClean="0"/>
              <a:t>lainnya</a:t>
            </a:r>
            <a:r>
              <a:rPr lang="en-US" sz="1600" b="1" dirty="0" smtClean="0"/>
              <a:t> agar </a:t>
            </a:r>
            <a:r>
              <a:rPr lang="en-US" sz="1600" b="1" dirty="0" err="1" smtClean="0"/>
              <a:t>tak</a:t>
            </a:r>
            <a:r>
              <a:rPr lang="en-US" sz="1600" b="1" dirty="0" smtClean="0"/>
              <a:t> </a:t>
            </a:r>
            <a:r>
              <a:rPr lang="en-US" sz="1600" b="1" dirty="0" err="1" smtClean="0"/>
              <a:t>tertinggal</a:t>
            </a:r>
            <a:r>
              <a:rPr lang="en-US" sz="1600" b="1" dirty="0" smtClean="0"/>
              <a:t>.</a:t>
            </a:r>
            <a:r>
              <a:rPr lang="en-US" sz="1600" dirty="0" smtClean="0"/>
              <a:t/>
            </a:r>
            <a:br>
              <a:rPr lang="en-US" sz="1600" dirty="0" smtClean="0"/>
            </a:br>
            <a:r>
              <a:rPr lang="en-US" sz="1600" b="1" dirty="0" smtClean="0"/>
              <a:t>12. </a:t>
            </a:r>
            <a:r>
              <a:rPr lang="en-US" sz="1600" b="1" dirty="0" err="1" smtClean="0"/>
              <a:t>Memiliki</a:t>
            </a:r>
            <a:r>
              <a:rPr lang="en-US" sz="1600" b="1" dirty="0" smtClean="0"/>
              <a:t> </a:t>
            </a:r>
            <a:r>
              <a:rPr lang="en-US" sz="1600" b="1" dirty="0" err="1" smtClean="0"/>
              <a:t>Empati</a:t>
            </a:r>
            <a:r>
              <a:rPr lang="en-US" sz="1600" b="1" dirty="0" smtClean="0"/>
              <a:t> : </a:t>
            </a:r>
            <a:r>
              <a:rPr lang="en-US" sz="1600" dirty="0" err="1" smtClean="0"/>
              <a:t>Empati</a:t>
            </a:r>
            <a:r>
              <a:rPr lang="en-US" sz="1600" dirty="0" smtClean="0"/>
              <a:t> </a:t>
            </a:r>
            <a:r>
              <a:rPr lang="en-US" sz="1600" dirty="0" err="1" smtClean="0"/>
              <a:t>merupakan</a:t>
            </a:r>
            <a:r>
              <a:rPr lang="en-US" sz="1600" dirty="0" smtClean="0"/>
              <a:t> </a:t>
            </a:r>
            <a:r>
              <a:rPr lang="en-US" sz="1600" dirty="0" err="1" smtClean="0"/>
              <a:t>kemampuan</a:t>
            </a:r>
            <a:r>
              <a:rPr lang="en-US" sz="1600" dirty="0" smtClean="0"/>
              <a:t> </a:t>
            </a:r>
            <a:r>
              <a:rPr lang="en-US" sz="1600" dirty="0" err="1" smtClean="0"/>
              <a:t>untuk</a:t>
            </a:r>
            <a:r>
              <a:rPr lang="en-US" sz="1600" dirty="0" smtClean="0"/>
              <a:t> </a:t>
            </a:r>
            <a:r>
              <a:rPr lang="en-US" sz="1600" dirty="0" err="1" smtClean="0"/>
              <a:t>bersikap</a:t>
            </a:r>
            <a:r>
              <a:rPr lang="en-US" sz="1600" dirty="0" smtClean="0"/>
              <a:t> </a:t>
            </a:r>
            <a:r>
              <a:rPr lang="en-US" sz="1600" dirty="0" err="1" smtClean="0"/>
              <a:t>menempatkan</a:t>
            </a:r>
            <a:r>
              <a:rPr lang="en-US" sz="1600" dirty="0" smtClean="0"/>
              <a:t> </a:t>
            </a:r>
            <a:r>
              <a:rPr lang="en-US" sz="1600" dirty="0" err="1" smtClean="0"/>
              <a:t>diri</a:t>
            </a:r>
            <a:r>
              <a:rPr lang="en-US" sz="1600" dirty="0" smtClean="0"/>
              <a:t> </a:t>
            </a:r>
            <a:r>
              <a:rPr lang="en-US" sz="1600" dirty="0" err="1" smtClean="0"/>
              <a:t>dalam</a:t>
            </a:r>
            <a:r>
              <a:rPr lang="en-US" sz="1600" dirty="0" smtClean="0"/>
              <a:t> </a:t>
            </a:r>
            <a:r>
              <a:rPr lang="en-US" sz="1600" dirty="0" err="1" smtClean="0"/>
              <a:t>posisi</a:t>
            </a:r>
            <a:r>
              <a:rPr lang="en-US" sz="1600" dirty="0" smtClean="0"/>
              <a:t> orang lain. </a:t>
            </a:r>
            <a:r>
              <a:rPr lang="en-US" sz="1600" dirty="0" err="1" smtClean="0"/>
              <a:t>dalam</a:t>
            </a:r>
            <a:r>
              <a:rPr lang="en-US" sz="1600" dirty="0" smtClean="0"/>
              <a:t>  </a:t>
            </a:r>
            <a:r>
              <a:rPr lang="en-US" sz="1600" dirty="0" err="1" smtClean="0"/>
              <a:t>menyelesaikan</a:t>
            </a:r>
            <a:r>
              <a:rPr lang="en-US" sz="1600" dirty="0" smtClean="0"/>
              <a:t> </a:t>
            </a:r>
            <a:r>
              <a:rPr lang="en-US" sz="1600" dirty="0" err="1" smtClean="0"/>
              <a:t>masalah.Ketika</a:t>
            </a:r>
            <a:r>
              <a:rPr lang="en-US" sz="1600" dirty="0" smtClean="0"/>
              <a:t> </a:t>
            </a:r>
            <a:r>
              <a:rPr lang="en-US" sz="1600" dirty="0" err="1" smtClean="0"/>
              <a:t>pebisnis</a:t>
            </a:r>
            <a:r>
              <a:rPr lang="en-US" sz="1600" b="1" dirty="0" smtClean="0"/>
              <a:t> </a:t>
            </a:r>
            <a:r>
              <a:rPr lang="en-US" sz="1600" b="1" dirty="0" err="1" smtClean="0"/>
              <a:t>mampu</a:t>
            </a:r>
            <a:r>
              <a:rPr lang="en-US" sz="1600" b="1" dirty="0" smtClean="0"/>
              <a:t> </a:t>
            </a:r>
            <a:r>
              <a:rPr lang="en-US" sz="1600" b="1" dirty="0" err="1" smtClean="0"/>
              <a:t>menempatkan</a:t>
            </a:r>
            <a:r>
              <a:rPr lang="en-US" sz="1600" b="1" dirty="0" smtClean="0"/>
              <a:t> </a:t>
            </a:r>
            <a:r>
              <a:rPr lang="en-US" sz="1600" b="1" dirty="0" err="1" smtClean="0"/>
              <a:t>dirinya</a:t>
            </a:r>
            <a:r>
              <a:rPr lang="en-US" sz="1600" b="1" dirty="0" smtClean="0"/>
              <a:t> </a:t>
            </a:r>
            <a:r>
              <a:rPr lang="en-US" sz="1600" b="1" dirty="0" err="1" smtClean="0"/>
              <a:t>pada</a:t>
            </a:r>
            <a:r>
              <a:rPr lang="en-US" sz="1600" b="1" dirty="0" smtClean="0"/>
              <a:t> </a:t>
            </a:r>
            <a:r>
              <a:rPr lang="en-US" sz="1600" b="1" dirty="0" err="1" smtClean="0"/>
              <a:t>posisi</a:t>
            </a:r>
            <a:r>
              <a:rPr lang="en-US" sz="1600" b="1" dirty="0" smtClean="0"/>
              <a:t> yang </a:t>
            </a:r>
            <a:r>
              <a:rPr lang="en-US" sz="1600" b="1" dirty="0" err="1" smtClean="0"/>
              <a:t>tepat</a:t>
            </a:r>
            <a:r>
              <a:rPr lang="en-US" sz="1600" dirty="0" smtClean="0"/>
              <a:t> </a:t>
            </a:r>
            <a:r>
              <a:rPr lang="en-US" sz="1600" dirty="0" err="1" smtClean="0"/>
              <a:t>dengan</a:t>
            </a:r>
            <a:r>
              <a:rPr lang="en-US" sz="1600" dirty="0" smtClean="0"/>
              <a:t> </a:t>
            </a:r>
            <a:r>
              <a:rPr lang="en-US" sz="1600" dirty="0" err="1" smtClean="0"/>
              <a:t>adanya</a:t>
            </a:r>
            <a:r>
              <a:rPr lang="en-US" sz="1600" dirty="0" smtClean="0"/>
              <a:t> </a:t>
            </a:r>
            <a:r>
              <a:rPr lang="en-US" sz="1600" dirty="0" err="1" smtClean="0"/>
              <a:t>empati</a:t>
            </a:r>
            <a:r>
              <a:rPr lang="en-US" sz="1600" dirty="0" smtClean="0"/>
              <a:t>, </a:t>
            </a:r>
            <a:r>
              <a:rPr lang="en-US" sz="1600" dirty="0" err="1" smtClean="0"/>
              <a:t>akan</a:t>
            </a:r>
            <a:r>
              <a:rPr lang="en-US" sz="1600" dirty="0" smtClean="0"/>
              <a:t> </a:t>
            </a:r>
            <a:r>
              <a:rPr lang="en-US" sz="1600" dirty="0" err="1" smtClean="0"/>
              <a:t>lebih</a:t>
            </a:r>
            <a:r>
              <a:rPr lang="en-US" sz="1600" dirty="0" smtClean="0"/>
              <a:t> </a:t>
            </a:r>
            <a:r>
              <a:rPr lang="en-US" sz="1600" dirty="0" err="1" smtClean="0"/>
              <a:t>mudah</a:t>
            </a:r>
            <a:r>
              <a:rPr lang="en-US" sz="1600" dirty="0" smtClean="0"/>
              <a:t> </a:t>
            </a:r>
            <a:r>
              <a:rPr lang="en-US" sz="1600" b="1" dirty="0" err="1" smtClean="0"/>
              <a:t>untuk</a:t>
            </a:r>
            <a:r>
              <a:rPr lang="en-US" sz="1600" b="1" dirty="0" smtClean="0"/>
              <a:t> </a:t>
            </a:r>
            <a:r>
              <a:rPr lang="en-US" sz="1600" b="1" dirty="0" err="1" smtClean="0"/>
              <a:t>mendapatkan</a:t>
            </a:r>
            <a:r>
              <a:rPr lang="en-US" sz="1600" b="1" dirty="0" smtClean="0"/>
              <a:t> </a:t>
            </a:r>
            <a:r>
              <a:rPr lang="en-US" sz="1600" b="1" dirty="0" err="1" smtClean="0"/>
              <a:t>loyalitas</a:t>
            </a:r>
            <a:r>
              <a:rPr lang="en-US" sz="1600" b="1" dirty="0" smtClean="0"/>
              <a:t>,</a:t>
            </a:r>
            <a:r>
              <a:rPr lang="en-US" sz="1600" dirty="0" smtClean="0"/>
              <a:t> </a:t>
            </a:r>
            <a:r>
              <a:rPr lang="en-US" sz="1600" dirty="0" err="1" smtClean="0"/>
              <a:t>rekomendasi</a:t>
            </a:r>
            <a:r>
              <a:rPr lang="en-US" sz="1600" dirty="0" smtClean="0"/>
              <a:t>/</a:t>
            </a:r>
            <a:r>
              <a:rPr lang="en-US" sz="1600" dirty="0" err="1" smtClean="0"/>
              <a:t>rujukan</a:t>
            </a:r>
            <a:r>
              <a:rPr lang="en-US" sz="1600" dirty="0" smtClean="0"/>
              <a:t> </a:t>
            </a:r>
            <a:r>
              <a:rPr lang="en-US" sz="1600" dirty="0" err="1" smtClean="0"/>
              <a:t>kepada</a:t>
            </a:r>
            <a:r>
              <a:rPr lang="en-US" sz="1600" dirty="0" smtClean="0"/>
              <a:t> </a:t>
            </a:r>
            <a:r>
              <a:rPr lang="en-US" sz="1600" dirty="0" err="1" smtClean="0"/>
              <a:t>pelanggan</a:t>
            </a:r>
            <a:r>
              <a:rPr lang="en-US" sz="1600" dirty="0" smtClean="0"/>
              <a:t>.</a:t>
            </a:r>
            <a:br>
              <a:rPr lang="en-US" sz="1600" dirty="0" smtClean="0"/>
            </a:br>
            <a:r>
              <a:rPr lang="en-US" sz="1600" b="1" dirty="0" smtClean="0"/>
              <a:t>13. Product Knowledge yang </a:t>
            </a:r>
            <a:r>
              <a:rPr lang="en-US" sz="1600" b="1" dirty="0" err="1" smtClean="0"/>
              <a:t>Baik</a:t>
            </a:r>
            <a:r>
              <a:rPr lang="en-US" sz="1600" b="1" dirty="0" smtClean="0"/>
              <a:t> :</a:t>
            </a:r>
            <a:r>
              <a:rPr lang="en-US" sz="1600" dirty="0" smtClean="0"/>
              <a:t> </a:t>
            </a:r>
            <a:r>
              <a:rPr lang="en-US" sz="1600" dirty="0" err="1" smtClean="0"/>
              <a:t>perlu</a:t>
            </a:r>
            <a:r>
              <a:rPr lang="en-US" sz="1600" dirty="0" smtClean="0"/>
              <a:t> </a:t>
            </a:r>
            <a:r>
              <a:rPr lang="en-US" sz="1600" dirty="0" err="1" smtClean="0"/>
              <a:t>menentukan</a:t>
            </a:r>
            <a:r>
              <a:rPr lang="en-US" sz="1600" dirty="0" smtClean="0"/>
              <a:t> </a:t>
            </a:r>
            <a:r>
              <a:rPr lang="en-US" sz="1600" dirty="0" err="1" smtClean="0"/>
              <a:t>jenis</a:t>
            </a:r>
            <a:r>
              <a:rPr lang="en-US" sz="1600" dirty="0" smtClean="0"/>
              <a:t> </a:t>
            </a:r>
            <a:r>
              <a:rPr lang="en-US" sz="1600" dirty="0" err="1" smtClean="0"/>
              <a:t>produk</a:t>
            </a:r>
            <a:r>
              <a:rPr lang="en-US" sz="1600" dirty="0" smtClean="0"/>
              <a:t> </a:t>
            </a:r>
            <a:r>
              <a:rPr lang="en-US" sz="1600" dirty="0" err="1" smtClean="0"/>
              <a:t>atau</a:t>
            </a:r>
            <a:r>
              <a:rPr lang="en-US" sz="1600" dirty="0" smtClean="0"/>
              <a:t> </a:t>
            </a:r>
            <a:r>
              <a:rPr lang="en-US" sz="1600" dirty="0" err="1" smtClean="0"/>
              <a:t>layanan</a:t>
            </a:r>
            <a:r>
              <a:rPr lang="en-US" sz="1600" dirty="0" smtClean="0"/>
              <a:t> yang </a:t>
            </a:r>
            <a:r>
              <a:rPr lang="en-US" sz="1600" dirty="0" err="1" smtClean="0"/>
              <a:t>dijual</a:t>
            </a:r>
            <a:r>
              <a:rPr lang="en-US" sz="1600" dirty="0" smtClean="0"/>
              <a:t> </a:t>
            </a:r>
            <a:r>
              <a:rPr lang="en-US" sz="1600" dirty="0" err="1" smtClean="0"/>
              <a:t>sebelum</a:t>
            </a:r>
            <a:r>
              <a:rPr lang="en-US" sz="1600" dirty="0" smtClean="0"/>
              <a:t> </a:t>
            </a:r>
            <a:r>
              <a:rPr lang="en-US" sz="1600" dirty="0" err="1" smtClean="0"/>
              <a:t>membangun</a:t>
            </a:r>
            <a:r>
              <a:rPr lang="en-US" sz="1600" dirty="0" smtClean="0"/>
              <a:t> </a:t>
            </a:r>
            <a:r>
              <a:rPr lang="en-US" sz="1600" dirty="0" err="1" smtClean="0"/>
              <a:t>bisnis.</a:t>
            </a:r>
            <a:r>
              <a:rPr lang="en-US" sz="1600" b="1" dirty="0" err="1" smtClean="0"/>
              <a:t>pelajari</a:t>
            </a:r>
            <a:r>
              <a:rPr lang="en-US" sz="1600" b="1" dirty="0" smtClean="0"/>
              <a:t> </a:t>
            </a:r>
            <a:r>
              <a:rPr lang="en-US" sz="1600" b="1" dirty="0" err="1" smtClean="0"/>
              <a:t>dulu</a:t>
            </a:r>
            <a:r>
              <a:rPr lang="en-US" sz="1600" b="1" dirty="0" smtClean="0"/>
              <a:t> </a:t>
            </a:r>
            <a:r>
              <a:rPr lang="en-US" sz="1600" b="1" dirty="0" err="1" smtClean="0"/>
              <a:t>jenis</a:t>
            </a:r>
            <a:r>
              <a:rPr lang="en-US" sz="1600" b="1" dirty="0" smtClean="0"/>
              <a:t> </a:t>
            </a:r>
            <a:r>
              <a:rPr lang="en-US" sz="1600" b="1" dirty="0" err="1" smtClean="0"/>
              <a:t>produk</a:t>
            </a:r>
            <a:r>
              <a:rPr lang="en-US" sz="1600" b="1" dirty="0" smtClean="0"/>
              <a:t> </a:t>
            </a:r>
            <a:r>
              <a:rPr lang="en-US" sz="1600" b="1" dirty="0" err="1" smtClean="0"/>
              <a:t>atau</a:t>
            </a:r>
            <a:r>
              <a:rPr lang="en-US" sz="1600" b="1" dirty="0" smtClean="0"/>
              <a:t> </a:t>
            </a:r>
            <a:r>
              <a:rPr lang="en-US" sz="1600" b="1" dirty="0" err="1" smtClean="0"/>
              <a:t>layanan</a:t>
            </a:r>
            <a:r>
              <a:rPr lang="en-US" sz="1600" b="1" dirty="0" smtClean="0"/>
              <a:t> yang </a:t>
            </a:r>
            <a:r>
              <a:rPr lang="en-US" sz="1600" b="1" dirty="0" err="1" smtClean="0"/>
              <a:t>akan</a:t>
            </a:r>
            <a:r>
              <a:rPr lang="en-US" sz="1600" b="1" dirty="0" smtClean="0"/>
              <a:t> </a:t>
            </a:r>
            <a:r>
              <a:rPr lang="en-US" sz="1600" b="1" dirty="0" err="1" smtClean="0"/>
              <a:t>ditawarkan</a:t>
            </a:r>
            <a:r>
              <a:rPr lang="en-US" sz="1600" b="1" dirty="0" smtClean="0"/>
              <a:t> </a:t>
            </a:r>
            <a:r>
              <a:rPr lang="en-US" sz="1600" b="1" dirty="0" err="1" smtClean="0"/>
              <a:t>kepada</a:t>
            </a:r>
            <a:r>
              <a:rPr lang="en-US" sz="1600" b="1" dirty="0" smtClean="0"/>
              <a:t> para </a:t>
            </a:r>
            <a:r>
              <a:rPr lang="en-US" sz="1600" b="1" dirty="0" err="1" smtClean="0"/>
              <a:t>pelanggan</a:t>
            </a:r>
            <a:r>
              <a:rPr lang="en-US" sz="1600" b="1" dirty="0" smtClean="0"/>
              <a:t>. </a:t>
            </a:r>
            <a:r>
              <a:rPr lang="en-US" sz="1600" b="1" dirty="0" err="1" smtClean="0"/>
              <a:t>sebelum</a:t>
            </a:r>
            <a:r>
              <a:rPr lang="en-US" sz="1600" b="1" dirty="0" smtClean="0"/>
              <a:t> </a:t>
            </a:r>
            <a:r>
              <a:rPr lang="en-US" sz="1600" b="1" dirty="0" err="1" smtClean="0"/>
              <a:t>itu</a:t>
            </a:r>
            <a:r>
              <a:rPr lang="en-US" sz="1600" b="1" dirty="0" smtClean="0"/>
              <a:t>, </a:t>
            </a:r>
            <a:br>
              <a:rPr lang="en-US" sz="1600" b="1" dirty="0" smtClean="0"/>
            </a:br>
            <a:r>
              <a:rPr lang="en-US" sz="1600" b="1" dirty="0" err="1" smtClean="0"/>
              <a:t>Pelajarilah</a:t>
            </a:r>
            <a:r>
              <a:rPr lang="en-US" sz="1600" b="1" dirty="0" smtClean="0"/>
              <a:t> target </a:t>
            </a:r>
            <a:r>
              <a:rPr lang="en-US" sz="1600" b="1" dirty="0" err="1" smtClean="0"/>
              <a:t>pasar</a:t>
            </a:r>
            <a:r>
              <a:rPr lang="en-US" sz="1600" b="1" dirty="0" smtClean="0"/>
              <a:t> </a:t>
            </a:r>
            <a:r>
              <a:rPr lang="en-US" sz="1600" b="1" dirty="0" err="1" smtClean="0"/>
              <a:t>kamu</a:t>
            </a:r>
            <a:r>
              <a:rPr lang="en-US" sz="1600" b="1" dirty="0" smtClean="0"/>
              <a:t> </a:t>
            </a:r>
            <a:r>
              <a:rPr lang="en-US" sz="1600" b="1" dirty="0" err="1" smtClean="0"/>
              <a:t>dengan</a:t>
            </a:r>
            <a:r>
              <a:rPr lang="en-US" sz="1600" b="1" dirty="0" smtClean="0"/>
              <a:t> </a:t>
            </a:r>
            <a:r>
              <a:rPr lang="en-US" sz="1600" b="1" dirty="0" err="1" smtClean="0"/>
              <a:t>baik</a:t>
            </a:r>
            <a:r>
              <a:rPr lang="en-US" sz="1600" b="1" dirty="0" smtClean="0"/>
              <a:t>. </a:t>
            </a:r>
            <a:r>
              <a:rPr lang="en-US" sz="1600" b="1" dirty="0" err="1" smtClean="0"/>
              <a:t>Apakah</a:t>
            </a:r>
            <a:r>
              <a:rPr lang="en-US" sz="1600" b="1" dirty="0" smtClean="0"/>
              <a:t> </a:t>
            </a:r>
            <a:r>
              <a:rPr lang="en-US" sz="1600" b="1" dirty="0" err="1" smtClean="0"/>
              <a:t>produk</a:t>
            </a:r>
            <a:r>
              <a:rPr lang="en-US" sz="1600" b="1" dirty="0" smtClean="0"/>
              <a:t> </a:t>
            </a:r>
            <a:r>
              <a:rPr lang="en-US" sz="1600" b="1" dirty="0" err="1" smtClean="0"/>
              <a:t>atau</a:t>
            </a:r>
            <a:r>
              <a:rPr lang="en-US" sz="1600" b="1" dirty="0" smtClean="0"/>
              <a:t> </a:t>
            </a:r>
            <a:r>
              <a:rPr lang="en-US" sz="1600" b="1" dirty="0" err="1" smtClean="0"/>
              <a:t>layanan</a:t>
            </a:r>
            <a:r>
              <a:rPr lang="en-US" sz="1600" b="1" dirty="0" smtClean="0"/>
              <a:t> yang di </a:t>
            </a:r>
            <a:r>
              <a:rPr lang="en-US" sz="1600" b="1" dirty="0" err="1" smtClean="0"/>
              <a:t>tawarkan</a:t>
            </a:r>
            <a:r>
              <a:rPr lang="en-US" sz="1600" b="1" dirty="0" smtClean="0"/>
              <a:t> </a:t>
            </a:r>
            <a:r>
              <a:rPr lang="en-US" sz="1600" b="1" dirty="0" err="1" smtClean="0"/>
              <a:t>sudah</a:t>
            </a:r>
            <a:r>
              <a:rPr lang="en-US" sz="1600" b="1" dirty="0" smtClean="0"/>
              <a:t> </a:t>
            </a:r>
            <a:r>
              <a:rPr lang="en-US" sz="1600" b="1" dirty="0" err="1" smtClean="0"/>
              <a:t>menjawab</a:t>
            </a:r>
            <a:r>
              <a:rPr lang="en-US" sz="1600" b="1" dirty="0" smtClean="0"/>
              <a:t> </a:t>
            </a:r>
            <a:r>
              <a:rPr lang="en-US" sz="1600" b="1" dirty="0" err="1" smtClean="0"/>
              <a:t>kebutuhan</a:t>
            </a:r>
            <a:r>
              <a:rPr lang="en-US" sz="1600" b="1" dirty="0" smtClean="0"/>
              <a:t> </a:t>
            </a:r>
            <a:r>
              <a:rPr lang="en-US" sz="1600" b="1" dirty="0" err="1" smtClean="0"/>
              <a:t>merek</a:t>
            </a:r>
            <a:r>
              <a:rPr lang="en-US" sz="1600" dirty="0" err="1" smtClean="0"/>
              <a:t>a</a:t>
            </a:r>
            <a:r>
              <a:rPr lang="en-US" sz="1600" dirty="0" smtClean="0"/>
              <a:t>.</a:t>
            </a:r>
            <a:br>
              <a:rPr lang="en-US" sz="1600" dirty="0" smtClean="0"/>
            </a:br>
            <a:r>
              <a:rPr lang="en-US" sz="1600" b="1" dirty="0" smtClean="0"/>
              <a:t>14. </a:t>
            </a:r>
            <a:r>
              <a:rPr lang="en-US" sz="1600" b="1" dirty="0" err="1" smtClean="0"/>
              <a:t>Kemampuan</a:t>
            </a:r>
            <a:r>
              <a:rPr lang="en-US" sz="1600" b="1" dirty="0" smtClean="0"/>
              <a:t> </a:t>
            </a:r>
            <a:r>
              <a:rPr lang="en-US" sz="1600" b="1" dirty="0" err="1" smtClean="0"/>
              <a:t>untuk</a:t>
            </a:r>
            <a:r>
              <a:rPr lang="en-US" sz="1600" b="1" dirty="0" smtClean="0"/>
              <a:t> </a:t>
            </a:r>
            <a:r>
              <a:rPr lang="en-US" sz="1600" b="1" dirty="0" err="1" smtClean="0"/>
              <a:t>Berkomunikasi</a:t>
            </a:r>
            <a:r>
              <a:rPr lang="en-US" sz="1600" b="1" dirty="0" smtClean="0"/>
              <a:t> :</a:t>
            </a:r>
            <a:r>
              <a:rPr lang="en-US" sz="1600" dirty="0" smtClean="0"/>
              <a:t> </a:t>
            </a:r>
            <a:r>
              <a:rPr lang="en-US" sz="1600" dirty="0" err="1" smtClean="0"/>
              <a:t>Mengasah</a:t>
            </a:r>
            <a:r>
              <a:rPr lang="en-US" sz="1600" dirty="0" smtClean="0"/>
              <a:t> </a:t>
            </a:r>
            <a:r>
              <a:rPr lang="en-US" sz="1600" dirty="0" err="1" smtClean="0"/>
              <a:t>kemampuan</a:t>
            </a:r>
            <a:r>
              <a:rPr lang="en-US" sz="1600" dirty="0" smtClean="0"/>
              <a:t> </a:t>
            </a:r>
            <a:r>
              <a:rPr lang="en-US" sz="1600" dirty="0" err="1" smtClean="0"/>
              <a:t>berkomunikasi</a:t>
            </a:r>
            <a:r>
              <a:rPr lang="en-US" sz="1600" dirty="0" smtClean="0"/>
              <a:t> </a:t>
            </a:r>
            <a:r>
              <a:rPr lang="en-US" sz="1600" dirty="0" err="1" smtClean="0"/>
              <a:t>sebaik</a:t>
            </a:r>
            <a:r>
              <a:rPr lang="en-US" sz="1600" dirty="0" smtClean="0"/>
              <a:t> </a:t>
            </a:r>
            <a:r>
              <a:rPr lang="en-US" sz="1600" dirty="0" err="1" smtClean="0"/>
              <a:t>mungkin</a:t>
            </a:r>
            <a:r>
              <a:rPr lang="en-US" sz="1600" dirty="0" smtClean="0"/>
              <a:t> </a:t>
            </a:r>
            <a:r>
              <a:rPr lang="en-US" sz="1600" dirty="0" err="1" smtClean="0"/>
              <a:t>untuk</a:t>
            </a:r>
            <a:r>
              <a:rPr lang="en-US" sz="1600" dirty="0" smtClean="0"/>
              <a:t> </a:t>
            </a:r>
            <a:r>
              <a:rPr lang="en-US" sz="1600" dirty="0" err="1" smtClean="0"/>
              <a:t>menciptakan</a:t>
            </a:r>
            <a:r>
              <a:rPr lang="en-US" sz="1600" dirty="0" smtClean="0"/>
              <a:t> proses </a:t>
            </a:r>
            <a:r>
              <a:rPr lang="en-US" sz="1600" dirty="0" err="1" smtClean="0"/>
              <a:t>kolaborasi</a:t>
            </a:r>
            <a:r>
              <a:rPr lang="en-US" sz="1600" dirty="0" smtClean="0"/>
              <a:t> </a:t>
            </a:r>
            <a:r>
              <a:rPr lang="en-US" sz="1600" dirty="0" err="1" smtClean="0"/>
              <a:t>dan</a:t>
            </a:r>
            <a:r>
              <a:rPr lang="en-US" sz="1600" dirty="0" smtClean="0"/>
              <a:t> </a:t>
            </a:r>
            <a:r>
              <a:rPr lang="en-US" sz="1600" b="1" dirty="0" err="1" smtClean="0"/>
              <a:t>hubungan</a:t>
            </a:r>
            <a:r>
              <a:rPr lang="en-US" sz="1600" b="1" dirty="0" smtClean="0"/>
              <a:t> yang </a:t>
            </a:r>
            <a:r>
              <a:rPr lang="en-US" sz="1600" b="1" dirty="0" err="1" smtClean="0"/>
              <a:t>sukses</a:t>
            </a:r>
            <a:r>
              <a:rPr lang="en-US" sz="1600" b="1" dirty="0" smtClean="0"/>
              <a:t> </a:t>
            </a:r>
            <a:r>
              <a:rPr lang="en-US" sz="1600" b="1" dirty="0" err="1" smtClean="0"/>
              <a:t>antara</a:t>
            </a:r>
            <a:r>
              <a:rPr lang="en-US" sz="1600" b="1" dirty="0" smtClean="0"/>
              <a:t> </a:t>
            </a:r>
            <a:r>
              <a:rPr lang="en-US" sz="1600" b="1" dirty="0" err="1" smtClean="0"/>
              <a:t>mitra</a:t>
            </a:r>
            <a:r>
              <a:rPr lang="en-US" sz="1600" b="1" dirty="0" smtClean="0"/>
              <a:t>, </a:t>
            </a:r>
            <a:r>
              <a:rPr lang="en-US" sz="1600" b="1" dirty="0" err="1" smtClean="0"/>
              <a:t>karyawan</a:t>
            </a:r>
            <a:r>
              <a:rPr lang="en-US" sz="1600" b="1" dirty="0" smtClean="0"/>
              <a:t>, </a:t>
            </a:r>
            <a:r>
              <a:rPr lang="en-US" sz="1600" b="1" dirty="0" err="1" smtClean="0"/>
              <a:t>hingga</a:t>
            </a:r>
            <a:r>
              <a:rPr lang="en-US" sz="1600" b="1" dirty="0" smtClean="0"/>
              <a:t> </a:t>
            </a:r>
            <a:r>
              <a:rPr lang="en-US" sz="1600" b="1" dirty="0" err="1" smtClean="0"/>
              <a:t>pelanggan</a:t>
            </a:r>
            <a:r>
              <a:rPr lang="en-US" sz="1600" b="1" dirty="0" smtClean="0"/>
              <a:t>.</a:t>
            </a:r>
            <a:r>
              <a:rPr lang="en-US" sz="1600" dirty="0" smtClean="0"/>
              <a:t/>
            </a:r>
            <a:br>
              <a:rPr lang="en-US" sz="1600" dirty="0" smtClean="0"/>
            </a:br>
            <a:r>
              <a:rPr lang="en-US" sz="1600" b="1" dirty="0" smtClean="0"/>
              <a:t>15. </a:t>
            </a:r>
            <a:r>
              <a:rPr lang="en-US" sz="1600" b="1" dirty="0" err="1" smtClean="0"/>
              <a:t>Berpikiran</a:t>
            </a:r>
            <a:r>
              <a:rPr lang="en-US" sz="1600" b="1" dirty="0" smtClean="0"/>
              <a:t> Terbuka : </a:t>
            </a:r>
            <a:r>
              <a:rPr lang="en-US" sz="1600" dirty="0" smtClean="0"/>
              <a:t> </a:t>
            </a:r>
            <a:r>
              <a:rPr lang="en-US" sz="1600" dirty="0" err="1" smtClean="0"/>
              <a:t>bersikap</a:t>
            </a:r>
            <a:r>
              <a:rPr lang="en-US" sz="1600" dirty="0" smtClean="0"/>
              <a:t> </a:t>
            </a:r>
            <a:r>
              <a:rPr lang="en-US" sz="1600" dirty="0" err="1" smtClean="0"/>
              <a:t>terbuka</a:t>
            </a:r>
            <a:r>
              <a:rPr lang="en-US" sz="1600" dirty="0" smtClean="0"/>
              <a:t> </a:t>
            </a:r>
            <a:r>
              <a:rPr lang="en-US" sz="1600" dirty="0" err="1" smtClean="0"/>
              <a:t>dengan</a:t>
            </a:r>
            <a:r>
              <a:rPr lang="en-US" sz="1600" dirty="0" smtClean="0"/>
              <a:t> </a:t>
            </a:r>
            <a:r>
              <a:rPr lang="en-US" sz="1600" b="1" dirty="0" smtClean="0"/>
              <a:t>saran </a:t>
            </a:r>
            <a:r>
              <a:rPr lang="en-US" sz="1600" b="1" dirty="0" err="1" smtClean="0"/>
              <a:t>serta</a:t>
            </a:r>
            <a:r>
              <a:rPr lang="en-US" sz="1600" b="1" dirty="0" smtClean="0"/>
              <a:t> </a:t>
            </a:r>
            <a:r>
              <a:rPr lang="en-US" sz="1600" b="1" dirty="0" err="1" smtClean="0"/>
              <a:t>kritik</a:t>
            </a:r>
            <a:r>
              <a:rPr lang="en-US" sz="1600" b="1" dirty="0" smtClean="0"/>
              <a:t> </a:t>
            </a:r>
            <a:r>
              <a:rPr lang="en-US" sz="1600" b="1" dirty="0" err="1" smtClean="0"/>
              <a:t>dari</a:t>
            </a:r>
            <a:r>
              <a:rPr lang="en-US" sz="1600" b="1" dirty="0" smtClean="0"/>
              <a:t> orang lain.</a:t>
            </a:r>
            <a:r>
              <a:rPr lang="en-US" sz="1600" dirty="0" smtClean="0"/>
              <a:t/>
            </a:r>
            <a:br>
              <a:rPr lang="en-US" sz="1600" dirty="0" smtClean="0"/>
            </a:br>
            <a:r>
              <a:rPr lang="en-US" sz="1600" dirty="0" err="1" smtClean="0"/>
              <a:t>Dengan</a:t>
            </a:r>
            <a:r>
              <a:rPr lang="en-US" sz="1600" dirty="0" smtClean="0"/>
              <a:t> </a:t>
            </a:r>
            <a:r>
              <a:rPr lang="en-US" sz="1600" dirty="0" err="1" smtClean="0"/>
              <a:t>berpikiran</a:t>
            </a:r>
            <a:r>
              <a:rPr lang="en-US" sz="1600" dirty="0" smtClean="0"/>
              <a:t> </a:t>
            </a:r>
            <a:r>
              <a:rPr lang="en-US" sz="1600" dirty="0" err="1" smtClean="0"/>
              <a:t>terbuka</a:t>
            </a:r>
            <a:r>
              <a:rPr lang="en-US" sz="1600" dirty="0" smtClean="0"/>
              <a:t>, </a:t>
            </a:r>
            <a:r>
              <a:rPr lang="en-US" sz="1600" dirty="0" err="1" smtClean="0"/>
              <a:t>akan</a:t>
            </a:r>
            <a:r>
              <a:rPr lang="en-US" sz="1600" dirty="0" smtClean="0"/>
              <a:t> </a:t>
            </a:r>
            <a:r>
              <a:rPr lang="en-US" sz="1600" dirty="0" err="1" smtClean="0"/>
              <a:t>lebih</a:t>
            </a:r>
            <a:r>
              <a:rPr lang="en-US" sz="1600" dirty="0" smtClean="0"/>
              <a:t> </a:t>
            </a:r>
            <a:r>
              <a:rPr lang="en-US" sz="1600" dirty="0" err="1" smtClean="0"/>
              <a:t>mungkin</a:t>
            </a:r>
            <a:r>
              <a:rPr lang="en-US" sz="1600" dirty="0" smtClean="0"/>
              <a:t> </a:t>
            </a:r>
            <a:r>
              <a:rPr lang="en-US" sz="1600" dirty="0" err="1" smtClean="0"/>
              <a:t>untuk</a:t>
            </a:r>
            <a:r>
              <a:rPr lang="en-US" sz="1600" dirty="0" smtClean="0"/>
              <a:t> </a:t>
            </a:r>
            <a:r>
              <a:rPr lang="en-US" sz="1600" b="1" dirty="0" err="1" smtClean="0"/>
              <a:t>melakukan</a:t>
            </a:r>
            <a:r>
              <a:rPr lang="en-US" sz="1600" b="1" dirty="0" smtClean="0"/>
              <a:t> </a:t>
            </a:r>
            <a:r>
              <a:rPr lang="en-US" sz="1600" b="1" dirty="0" err="1" smtClean="0"/>
              <a:t>inovasi</a:t>
            </a:r>
            <a:r>
              <a:rPr lang="en-US" sz="1600" b="1" dirty="0" smtClean="0"/>
              <a:t> </a:t>
            </a:r>
            <a:r>
              <a:rPr lang="en-US" sz="1600" b="1" dirty="0" err="1" smtClean="0"/>
              <a:t>dan</a:t>
            </a:r>
            <a:r>
              <a:rPr lang="en-US" sz="1600" b="1" dirty="0" smtClean="0"/>
              <a:t> </a:t>
            </a:r>
            <a:r>
              <a:rPr lang="en-US" sz="1600" b="1" dirty="0" err="1" smtClean="0"/>
              <a:t>berkembang</a:t>
            </a:r>
            <a:r>
              <a:rPr lang="en-US" sz="1600" b="1" dirty="0" smtClean="0"/>
              <a:t> </a:t>
            </a:r>
            <a:r>
              <a:rPr lang="en-US" sz="1600" b="1" dirty="0" err="1" smtClean="0"/>
              <a:t>memanfaatkan</a:t>
            </a:r>
            <a:r>
              <a:rPr lang="en-US" sz="1600" b="1" dirty="0" smtClean="0"/>
              <a:t> </a:t>
            </a:r>
            <a:r>
              <a:rPr lang="en-US" sz="1600" b="1" dirty="0" err="1" smtClean="0"/>
              <a:t>sifat</a:t>
            </a:r>
            <a:r>
              <a:rPr lang="en-US" sz="1600" b="1" dirty="0" smtClean="0"/>
              <a:t> </a:t>
            </a:r>
            <a:r>
              <a:rPr lang="en-US" sz="1600" b="1" dirty="0" err="1" smtClean="0"/>
              <a:t>kreatif</a:t>
            </a:r>
            <a:r>
              <a:rPr lang="en-US" sz="1600" b="1" dirty="0" smtClean="0"/>
              <a:t> </a:t>
            </a:r>
            <a:r>
              <a:rPr lang="en-US" sz="1600" dirty="0" smtClean="0"/>
              <a:t>yang </a:t>
            </a:r>
            <a:r>
              <a:rPr lang="en-US" sz="1600" dirty="0" err="1" smtClean="0"/>
              <a:t>ada</a:t>
            </a:r>
            <a:r>
              <a:rPr lang="en-US" sz="1600" dirty="0" smtClean="0"/>
              <a:t>.</a:t>
            </a:r>
            <a:br>
              <a:rPr lang="en-US" sz="1600" dirty="0" smtClean="0"/>
            </a:br>
            <a:r>
              <a:rPr lang="en-US" sz="1600" b="1" dirty="0" smtClean="0"/>
              <a:t>16. </a:t>
            </a:r>
            <a:r>
              <a:rPr lang="en-US" sz="1600" b="1" dirty="0" err="1" smtClean="0"/>
              <a:t>Mampu</a:t>
            </a:r>
            <a:r>
              <a:rPr lang="en-US" sz="1600" b="1" dirty="0" smtClean="0"/>
              <a:t> </a:t>
            </a:r>
            <a:r>
              <a:rPr lang="en-US" sz="1600" b="1" dirty="0" err="1" smtClean="0"/>
              <a:t>Mengelola</a:t>
            </a:r>
            <a:r>
              <a:rPr lang="en-US" sz="1600" b="1" dirty="0" smtClean="0"/>
              <a:t> </a:t>
            </a:r>
            <a:r>
              <a:rPr lang="en-US" sz="1600" b="1" dirty="0" err="1" smtClean="0"/>
              <a:t>Keuangan</a:t>
            </a:r>
            <a:r>
              <a:rPr lang="en-US" sz="1600" b="1" dirty="0" smtClean="0"/>
              <a:t> : </a:t>
            </a:r>
            <a:r>
              <a:rPr lang="en-US" sz="1600" dirty="0" smtClean="0"/>
              <a:t/>
            </a:r>
            <a:br>
              <a:rPr lang="en-US" sz="1600" dirty="0" smtClean="0"/>
            </a:br>
            <a:r>
              <a:rPr lang="en-US" sz="1600" dirty="0" err="1" smtClean="0"/>
              <a:t>yakni</a:t>
            </a:r>
            <a:r>
              <a:rPr lang="en-US" sz="1600" dirty="0" smtClean="0"/>
              <a:t> </a:t>
            </a:r>
            <a:r>
              <a:rPr lang="en-US" sz="1600" dirty="0" err="1" smtClean="0"/>
              <a:t>kemampuan</a:t>
            </a:r>
            <a:r>
              <a:rPr lang="en-US" sz="1600" dirty="0" smtClean="0"/>
              <a:t> </a:t>
            </a:r>
            <a:r>
              <a:rPr lang="en-US" sz="1600" dirty="0" err="1" smtClean="0"/>
              <a:t>untuk</a:t>
            </a:r>
            <a:r>
              <a:rPr lang="en-US" sz="1600" dirty="0" smtClean="0"/>
              <a:t> </a:t>
            </a:r>
            <a:r>
              <a:rPr lang="en-US" sz="1600" dirty="0" err="1" smtClean="0"/>
              <a:t>mengelola</a:t>
            </a:r>
            <a:r>
              <a:rPr lang="en-US" sz="1600" dirty="0" smtClean="0"/>
              <a:t> </a:t>
            </a:r>
            <a:r>
              <a:rPr lang="en-US" sz="1600" dirty="0" err="1" smtClean="0"/>
              <a:t>keuangan</a:t>
            </a:r>
            <a:r>
              <a:rPr lang="en-US" sz="1600" dirty="0" smtClean="0"/>
              <a:t> </a:t>
            </a:r>
            <a:r>
              <a:rPr lang="en-US" sz="1600" dirty="0" err="1" smtClean="0"/>
              <a:t>bisnis</a:t>
            </a:r>
            <a:r>
              <a:rPr lang="en-US" sz="1600" dirty="0" smtClean="0"/>
              <a:t>.</a:t>
            </a:r>
            <a:br>
              <a:rPr lang="en-US" sz="1600" dirty="0" smtClean="0"/>
            </a:br>
            <a:r>
              <a:rPr lang="en-US" sz="1600" b="1" dirty="0" smtClean="0"/>
              <a:t>17. </a:t>
            </a:r>
            <a:r>
              <a:rPr lang="en-US" sz="1600" b="1" dirty="0" err="1" smtClean="0"/>
              <a:t>Fleksibel</a:t>
            </a:r>
            <a:r>
              <a:rPr lang="en-US" sz="1600" b="1" dirty="0" smtClean="0"/>
              <a:t> : </a:t>
            </a:r>
            <a:r>
              <a:rPr lang="en-US" sz="1600" dirty="0" smtClean="0"/>
              <a:t> </a:t>
            </a:r>
            <a:r>
              <a:rPr lang="en-US" sz="1600" dirty="0" err="1" smtClean="0"/>
              <a:t>memiliki</a:t>
            </a:r>
            <a:r>
              <a:rPr lang="en-US" sz="1600" dirty="0" smtClean="0"/>
              <a:t> </a:t>
            </a:r>
            <a:r>
              <a:rPr lang="en-US" sz="1600" dirty="0" err="1" smtClean="0"/>
              <a:t>kemampuan</a:t>
            </a:r>
            <a:r>
              <a:rPr lang="en-US" sz="1600" dirty="0" smtClean="0"/>
              <a:t> </a:t>
            </a:r>
            <a:r>
              <a:rPr lang="en-US" sz="1600" b="1" dirty="0" err="1" smtClean="0"/>
              <a:t>beradaptasi</a:t>
            </a:r>
            <a:r>
              <a:rPr lang="en-US" sz="1600" b="1" dirty="0" smtClean="0"/>
              <a:t> </a:t>
            </a:r>
            <a:r>
              <a:rPr lang="en-US" sz="1600" dirty="0" smtClean="0"/>
              <a:t>yang </a:t>
            </a:r>
            <a:r>
              <a:rPr lang="en-US" sz="1600" dirty="0" err="1" smtClean="0"/>
              <a:t>baik</a:t>
            </a:r>
            <a:r>
              <a:rPr lang="en-US" sz="1600" dirty="0" smtClean="0"/>
              <a:t>.</a:t>
            </a:r>
            <a:br>
              <a:rPr lang="en-US" sz="1600" dirty="0" smtClean="0"/>
            </a:br>
            <a:r>
              <a:rPr lang="en-US" sz="1600" b="1" dirty="0"/>
              <a:t>18. </a:t>
            </a:r>
            <a:r>
              <a:rPr lang="en-US" sz="1600" b="1" dirty="0" err="1"/>
              <a:t>Bersikap</a:t>
            </a:r>
            <a:r>
              <a:rPr lang="en-US" sz="1600" b="1" dirty="0"/>
              <a:t> </a:t>
            </a:r>
            <a:r>
              <a:rPr lang="en-US" sz="1600" b="1" dirty="0" err="1" smtClean="0"/>
              <a:t>Tegas</a:t>
            </a:r>
            <a:r>
              <a:rPr lang="en-US" sz="1600" b="1" dirty="0" smtClean="0"/>
              <a:t> :  </a:t>
            </a:r>
            <a:r>
              <a:rPr lang="en-US" sz="1600" dirty="0" err="1" smtClean="0"/>
              <a:t>memiliki</a:t>
            </a:r>
            <a:r>
              <a:rPr lang="en-US" sz="1600" dirty="0"/>
              <a:t> </a:t>
            </a:r>
            <a:r>
              <a:rPr lang="en-US" sz="1600" dirty="0" smtClean="0"/>
              <a:t> </a:t>
            </a:r>
            <a:r>
              <a:rPr lang="en-US" sz="1600" dirty="0" err="1"/>
              <a:t>sikap</a:t>
            </a:r>
            <a:r>
              <a:rPr lang="en-US" sz="1600" dirty="0"/>
              <a:t> </a:t>
            </a:r>
            <a:r>
              <a:rPr lang="en-US" sz="1600" dirty="0" err="1" smtClean="0"/>
              <a:t>tegas</a:t>
            </a:r>
            <a:r>
              <a:rPr lang="en-US" sz="1600" dirty="0"/>
              <a:t> </a:t>
            </a:r>
            <a:r>
              <a:rPr lang="en-US" sz="1600" dirty="0" err="1"/>
              <a:t>dalam</a:t>
            </a:r>
            <a:r>
              <a:rPr lang="en-US" sz="1600" dirty="0"/>
              <a:t> </a:t>
            </a:r>
            <a:r>
              <a:rPr lang="en-US" sz="1600" b="1" dirty="0" err="1"/>
              <a:t>mengambil</a:t>
            </a:r>
            <a:r>
              <a:rPr lang="en-US" sz="1600" b="1" dirty="0"/>
              <a:t> </a:t>
            </a:r>
            <a:r>
              <a:rPr lang="en-US" sz="1600" b="1" dirty="0" err="1"/>
              <a:t>setiap</a:t>
            </a:r>
            <a:r>
              <a:rPr lang="en-US" sz="1600" b="1" dirty="0"/>
              <a:t> </a:t>
            </a:r>
            <a:r>
              <a:rPr lang="en-US" sz="1600" b="1" dirty="0" err="1"/>
              <a:t>keputusan</a:t>
            </a:r>
            <a:r>
              <a:rPr lang="en-US" sz="1600" b="1" dirty="0"/>
              <a:t> </a:t>
            </a:r>
            <a:r>
              <a:rPr lang="en-US" sz="1600" b="1" dirty="0" err="1"/>
              <a:t>bisnis</a:t>
            </a:r>
            <a:r>
              <a:rPr lang="en-US" sz="1600" b="1" dirty="0"/>
              <a:t>.</a:t>
            </a:r>
            <a:r>
              <a:rPr lang="en-US" sz="1600" dirty="0"/>
              <a:t/>
            </a:r>
            <a:br>
              <a:rPr lang="en-US" sz="1600" dirty="0"/>
            </a:br>
            <a:r>
              <a:rPr lang="en-US" sz="1600" dirty="0"/>
              <a:t/>
            </a:r>
            <a:br>
              <a:rPr lang="en-US" sz="1600" dirty="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sz="1600" dirty="0"/>
          </a:p>
        </p:txBody>
      </p:sp>
      <p:sp>
        <p:nvSpPr>
          <p:cNvPr id="737" name="Google Shape;737;p63"/>
          <p:cNvSpPr txBox="1">
            <a:spLocks noGrp="1"/>
          </p:cNvSpPr>
          <p:nvPr>
            <p:ph type="title" idx="2"/>
          </p:nvPr>
        </p:nvSpPr>
        <p:spPr>
          <a:xfrm flipH="1">
            <a:off x="1452562" y="371473"/>
            <a:ext cx="9744076" cy="786763"/>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r>
              <a:rPr lang="en-US" sz="3600" b="1" dirty="0" smtClean="0"/>
              <a:t>18 </a:t>
            </a:r>
            <a:r>
              <a:rPr lang="en-US" sz="3600" b="1" dirty="0" err="1" smtClean="0"/>
              <a:t>Ciri</a:t>
            </a:r>
            <a:r>
              <a:rPr lang="en-US" sz="3600" b="1" dirty="0" smtClean="0"/>
              <a:t> </a:t>
            </a:r>
            <a:r>
              <a:rPr lang="en-US" sz="3600" b="1" dirty="0" err="1" smtClean="0"/>
              <a:t>telah</a:t>
            </a:r>
            <a:r>
              <a:rPr lang="en-US" sz="3600" b="1" dirty="0" smtClean="0"/>
              <a:t> </a:t>
            </a:r>
            <a:r>
              <a:rPr lang="en-US" sz="3600" b="1" dirty="0" err="1" smtClean="0"/>
              <a:t>memiliki</a:t>
            </a:r>
            <a:r>
              <a:rPr lang="en-US" sz="3600" b="1" dirty="0" smtClean="0"/>
              <a:t> </a:t>
            </a:r>
            <a:r>
              <a:rPr lang="en-US" sz="3600" b="1" dirty="0" err="1"/>
              <a:t>J</a:t>
            </a:r>
            <a:r>
              <a:rPr lang="en-US" sz="3600" b="1" dirty="0" err="1" smtClean="0"/>
              <a:t>iwa</a:t>
            </a:r>
            <a:r>
              <a:rPr lang="en-US" sz="3600" b="1" dirty="0" smtClean="0"/>
              <a:t> </a:t>
            </a:r>
            <a:r>
              <a:rPr lang="en-US" sz="3600" b="1" dirty="0" err="1"/>
              <a:t>W</a:t>
            </a:r>
            <a:r>
              <a:rPr lang="en-US" sz="3600" b="1" dirty="0" err="1" smtClean="0"/>
              <a:t>irausawan</a:t>
            </a:r>
            <a:endParaRPr sz="3600" dirty="0"/>
          </a:p>
        </p:txBody>
      </p:sp>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86835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3"/>
          <p:cNvSpPr txBox="1">
            <a:spLocks noGrp="1"/>
          </p:cNvSpPr>
          <p:nvPr>
            <p:ph type="title"/>
          </p:nvPr>
        </p:nvSpPr>
        <p:spPr>
          <a:xfrm>
            <a:off x="5462496" y="745196"/>
            <a:ext cx="4960374" cy="675276"/>
          </a:xfrm>
          <a:prstGeom prst="rect">
            <a:avLst/>
          </a:prstGeom>
          <a:solidFill>
            <a:schemeClr val="accent6">
              <a:lumMod val="20000"/>
              <a:lumOff val="80000"/>
            </a:schemeClr>
          </a:solidFill>
        </p:spPr>
        <p:txBody>
          <a:bodyPr spcFirstLastPara="1" vert="horz" wrap="square" lIns="121900" tIns="121900" rIns="121900" bIns="121900" rtlCol="0" anchor="t" anchorCtr="0">
            <a:noAutofit/>
          </a:bodyPr>
          <a:lstStyle/>
          <a:p>
            <a:pPr algn="l"/>
            <a:r>
              <a:rPr lang="en-US" sz="3200" b="1" dirty="0" err="1" smtClean="0"/>
              <a:t>Peran</a:t>
            </a:r>
            <a:r>
              <a:rPr lang="en-US" sz="3200" b="1" dirty="0" smtClean="0"/>
              <a:t> </a:t>
            </a:r>
            <a:r>
              <a:rPr lang="en-US" sz="3200" b="1" dirty="0" err="1" smtClean="0"/>
              <a:t>Koperasi</a:t>
            </a:r>
            <a:r>
              <a:rPr lang="en-US" sz="3200" b="1" dirty="0" smtClean="0"/>
              <a:t> </a:t>
            </a:r>
            <a:r>
              <a:rPr lang="en-US" sz="3200" b="1" dirty="0" err="1" smtClean="0"/>
              <a:t>bagi</a:t>
            </a:r>
            <a:r>
              <a:rPr lang="en-US" sz="3200" b="1" dirty="0" smtClean="0"/>
              <a:t> </a:t>
            </a:r>
            <a:r>
              <a:rPr lang="en-US" sz="3200" b="1" dirty="0" err="1" smtClean="0"/>
              <a:t>UMKM</a:t>
            </a:r>
            <a:r>
              <a:rPr lang="en-US" sz="3200" b="1" dirty="0" smtClean="0"/>
              <a:t> </a:t>
            </a:r>
            <a:r>
              <a:rPr lang="id-ID" sz="3200" dirty="0"/>
              <a:t/>
            </a:r>
            <a:br>
              <a:rPr lang="id-ID" sz="3200" dirty="0"/>
            </a:br>
            <a:endParaRPr sz="3200" dirty="0"/>
          </a:p>
        </p:txBody>
      </p:sp>
      <p:sp>
        <p:nvSpPr>
          <p:cNvPr id="589" name="Google Shape;589;p53"/>
          <p:cNvSpPr txBox="1">
            <a:spLocks noGrp="1"/>
          </p:cNvSpPr>
          <p:nvPr>
            <p:ph type="subTitle" idx="1"/>
          </p:nvPr>
        </p:nvSpPr>
        <p:spPr>
          <a:xfrm>
            <a:off x="5014945" y="1669080"/>
            <a:ext cx="5855477" cy="3237581"/>
          </a:xfrm>
          <a:prstGeom prst="rect">
            <a:avLst/>
          </a:prstGeom>
          <a:solidFill>
            <a:schemeClr val="accent6">
              <a:lumMod val="20000"/>
              <a:lumOff val="80000"/>
            </a:schemeClr>
          </a:solidFill>
        </p:spPr>
        <p:txBody>
          <a:bodyPr spcFirstLastPara="1" vert="horz" wrap="square" lIns="121900" tIns="121900" rIns="121900" bIns="121900" rtlCol="0" anchor="t" anchorCtr="0">
            <a:noAutofit/>
          </a:bodyPr>
          <a:lstStyle/>
          <a:p>
            <a:pPr marL="0" indent="0" algn="l"/>
            <a:r>
              <a:rPr lang="id-ID" dirty="0"/>
              <a:t>Peran koperasi dalam penyelenggaraan UMKM adalah </a:t>
            </a:r>
            <a:r>
              <a:rPr lang="id-ID" b="1" dirty="0"/>
              <a:t>sebagai penyedia modal dalam kegiatan UMKM</a:t>
            </a:r>
            <a:r>
              <a:rPr lang="id-ID" dirty="0"/>
              <a:t>. Modal merupakan salah satu unsur utama dalam menyelenggarakan kegiatan usahawan, dengan adanya modal yang cukup banyak atau besar, </a:t>
            </a:r>
            <a:r>
              <a:rPr lang="id-ID" b="1" dirty="0"/>
              <a:t>para usahawan dapat mengembangkan usahanya lebih besar lagi.</a:t>
            </a:r>
          </a:p>
          <a:p>
            <a:pPr marL="0" indent="0"/>
            <a:endParaRPr dirty="0"/>
          </a:p>
        </p:txBody>
      </p:sp>
      <p:sp>
        <p:nvSpPr>
          <p:cNvPr id="590" name="Google Shape;590;p53"/>
          <p:cNvSpPr/>
          <p:nvPr/>
        </p:nvSpPr>
        <p:spPr>
          <a:xfrm>
            <a:off x="798307" y="1767076"/>
            <a:ext cx="3358605" cy="4556672"/>
          </a:xfrm>
          <a:custGeom>
            <a:avLst/>
            <a:gdLst/>
            <a:ahLst/>
            <a:cxnLst/>
            <a:rect l="l" t="t" r="r" b="b"/>
            <a:pathLst>
              <a:path w="70249" h="95461" extrusionOk="0">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pic>
        <p:nvPicPr>
          <p:cNvPr id="591" name="Google Shape;591;p53"/>
          <p:cNvPicPr preferRelativeResize="0"/>
          <p:nvPr/>
        </p:nvPicPr>
        <p:blipFill rotWithShape="1">
          <a:blip r:embed="rId3">
            <a:alphaModFix/>
          </a:blip>
          <a:srcRect l="58052" t="19620" r="8020"/>
          <a:stretch/>
        </p:blipFill>
        <p:spPr>
          <a:xfrm>
            <a:off x="1050119" y="2143220"/>
            <a:ext cx="2854979" cy="3804384"/>
          </a:xfrm>
          <a:prstGeom prst="rect">
            <a:avLst/>
          </a:prstGeom>
          <a:noFill/>
          <a:ln>
            <a:noFill/>
          </a:ln>
        </p:spPr>
      </p:pic>
      <p:pic>
        <p:nvPicPr>
          <p:cNvPr id="592" name="Google Shape;592;p53"/>
          <p:cNvPicPr preferRelativeResize="0"/>
          <p:nvPr/>
        </p:nvPicPr>
        <p:blipFill rotWithShape="1">
          <a:blip r:embed="rId4">
            <a:alphaModFix/>
          </a:blip>
          <a:srcRect l="23071" r="22631"/>
          <a:stretch/>
        </p:blipFill>
        <p:spPr>
          <a:xfrm rot="790030">
            <a:off x="6026568" y="5136546"/>
            <a:ext cx="1901347" cy="1701557"/>
          </a:xfrm>
          <a:prstGeom prst="rect">
            <a:avLst/>
          </a:prstGeom>
          <a:noFill/>
          <a:ln>
            <a:noFill/>
          </a:ln>
        </p:spPr>
      </p:pic>
      <p:pic>
        <p:nvPicPr>
          <p:cNvPr id="593" name="Google Shape;593;p53"/>
          <p:cNvPicPr preferRelativeResize="0"/>
          <p:nvPr/>
        </p:nvPicPr>
        <p:blipFill rotWithShape="1">
          <a:blip r:embed="rId5">
            <a:alphaModFix/>
          </a:blip>
          <a:srcRect l="37061" r="36094"/>
          <a:stretch/>
        </p:blipFill>
        <p:spPr>
          <a:xfrm flipH="1">
            <a:off x="10532533" y="4790934"/>
            <a:ext cx="1886400" cy="3414799"/>
          </a:xfrm>
          <a:prstGeom prst="rect">
            <a:avLst/>
          </a:prstGeom>
          <a:noFill/>
          <a:ln>
            <a:noFill/>
          </a:ln>
        </p:spPr>
      </p:pic>
      <p:sp>
        <p:nvSpPr>
          <p:cNvPr id="8" name="Oval 7"/>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21537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8"/>
          <p:cNvSpPr/>
          <p:nvPr/>
        </p:nvSpPr>
        <p:spPr>
          <a:xfrm>
            <a:off x="1886327" y="1731671"/>
            <a:ext cx="1628000" cy="162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644" name="Google Shape;644;p58"/>
          <p:cNvSpPr/>
          <p:nvPr/>
        </p:nvSpPr>
        <p:spPr>
          <a:xfrm>
            <a:off x="1886333" y="1763200"/>
            <a:ext cx="1628000" cy="1628000"/>
          </a:xfrm>
          <a:prstGeom prst="pie">
            <a:avLst>
              <a:gd name="adj1" fmla="val 5323771"/>
              <a:gd name="adj2" fmla="val 16200000"/>
            </a:avLst>
          </a:prstGeom>
          <a:solidFill>
            <a:schemeClr val="accent4"/>
          </a:solidFill>
          <a:ln>
            <a:noFill/>
          </a:ln>
        </p:spPr>
        <p:txBody>
          <a:bodyPr spcFirstLastPara="1" wrap="square" lIns="121900" tIns="121900" rIns="121900" bIns="121900" anchor="ctr" anchorCtr="0">
            <a:noAutofit/>
          </a:bodyPr>
          <a:lstStyle/>
          <a:p>
            <a:endParaRPr sz="2400"/>
          </a:p>
        </p:txBody>
      </p:sp>
      <p:sp>
        <p:nvSpPr>
          <p:cNvPr id="645" name="Google Shape;645;p58"/>
          <p:cNvSpPr/>
          <p:nvPr/>
        </p:nvSpPr>
        <p:spPr>
          <a:xfrm>
            <a:off x="2188533" y="2065417"/>
            <a:ext cx="1023600" cy="102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sp>
        <p:nvSpPr>
          <p:cNvPr id="646" name="Google Shape;646;p58"/>
          <p:cNvSpPr txBox="1">
            <a:spLocks noGrp="1"/>
          </p:cNvSpPr>
          <p:nvPr>
            <p:ph type="title"/>
          </p:nvPr>
        </p:nvSpPr>
        <p:spPr>
          <a:xfrm>
            <a:off x="994503" y="606731"/>
            <a:ext cx="10272000" cy="638800"/>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algn="ctr">
              <a:spcBef>
                <a:spcPts val="0"/>
              </a:spcBef>
            </a:pPr>
            <a:r>
              <a:rPr lang="en-US" sz="2400" b="1" cap="all" dirty="0" smtClean="0"/>
              <a:t/>
            </a:r>
            <a:br>
              <a:rPr lang="en-US" sz="2400" b="1" cap="all" dirty="0" smtClean="0"/>
            </a:br>
            <a:r>
              <a:rPr lang="en-US" sz="2800" b="1" cap="all" dirty="0" smtClean="0"/>
              <a:t>3 </a:t>
            </a:r>
            <a:r>
              <a:rPr lang="en-US" sz="2800" b="1" cap="all" dirty="0" err="1"/>
              <a:t>MANFAAT</a:t>
            </a:r>
            <a:r>
              <a:rPr lang="en-US" sz="2800" b="1" cap="all" dirty="0"/>
              <a:t> </a:t>
            </a:r>
            <a:r>
              <a:rPr lang="en-US" sz="2800" b="1" cap="all" dirty="0" err="1"/>
              <a:t>KOPERASI</a:t>
            </a:r>
            <a:r>
              <a:rPr lang="en-US" sz="2800" b="1" cap="all" dirty="0"/>
              <a:t> </a:t>
            </a:r>
            <a:r>
              <a:rPr lang="en-US" sz="2800" b="1" cap="all" dirty="0" err="1"/>
              <a:t>BAGI</a:t>
            </a:r>
            <a:r>
              <a:rPr lang="en-US" sz="2800" b="1" cap="all" dirty="0"/>
              <a:t> </a:t>
            </a:r>
            <a:r>
              <a:rPr lang="en-US" sz="2800" b="1" cap="all" dirty="0" err="1"/>
              <a:t>PELAKU</a:t>
            </a:r>
            <a:r>
              <a:rPr lang="en-US" sz="2800" b="1" cap="all" dirty="0"/>
              <a:t> USAHA DI INDONESIA</a:t>
            </a:r>
            <a:r>
              <a:rPr lang="en-US" sz="2400" dirty="0"/>
              <a:t/>
            </a:r>
            <a:br>
              <a:rPr lang="en-US" sz="2400" dirty="0"/>
            </a:br>
            <a:endParaRPr sz="2400" dirty="0"/>
          </a:p>
        </p:txBody>
      </p:sp>
      <p:sp>
        <p:nvSpPr>
          <p:cNvPr id="648" name="Google Shape;648;p58"/>
          <p:cNvSpPr txBox="1"/>
          <p:nvPr/>
        </p:nvSpPr>
        <p:spPr>
          <a:xfrm>
            <a:off x="753265" y="4366115"/>
            <a:ext cx="3351978" cy="1707500"/>
          </a:xfrm>
          <a:prstGeom prst="rect">
            <a:avLst/>
          </a:prstGeom>
          <a:noFill/>
          <a:ln>
            <a:noFill/>
          </a:ln>
        </p:spPr>
        <p:txBody>
          <a:bodyPr spcFirstLastPara="1" wrap="square" lIns="121900" tIns="121900" rIns="121900" bIns="121900" anchor="t" anchorCtr="0">
            <a:noAutofit/>
          </a:bodyPr>
          <a:lstStyle/>
          <a:p>
            <a:pPr lvl="0"/>
            <a:r>
              <a:rPr lang="en-US" sz="2400" b="1" dirty="0" err="1"/>
              <a:t>Akses</a:t>
            </a:r>
            <a:r>
              <a:rPr lang="en-US" sz="2400" b="1" dirty="0"/>
              <a:t> </a:t>
            </a:r>
            <a:r>
              <a:rPr lang="en-US" sz="2400" b="1" dirty="0" err="1"/>
              <a:t>untuk</a:t>
            </a:r>
            <a:r>
              <a:rPr lang="en-US" sz="2400" b="1" dirty="0"/>
              <a:t> </a:t>
            </a:r>
            <a:r>
              <a:rPr lang="en-US" sz="2400" b="1" dirty="0" err="1"/>
              <a:t>memperoleh</a:t>
            </a:r>
            <a:r>
              <a:rPr lang="en-US" sz="2400" b="1" dirty="0"/>
              <a:t> modal </a:t>
            </a:r>
            <a:r>
              <a:rPr lang="en-US" sz="2400" b="1" dirty="0" err="1"/>
              <a:t>usaha</a:t>
            </a:r>
            <a:r>
              <a:rPr lang="en-US" sz="2400" b="1" dirty="0"/>
              <a:t>.</a:t>
            </a:r>
            <a:endParaRPr lang="en-US" sz="2400" dirty="0"/>
          </a:p>
        </p:txBody>
      </p:sp>
      <p:sp>
        <p:nvSpPr>
          <p:cNvPr id="650" name="Google Shape;650;p58"/>
          <p:cNvSpPr txBox="1"/>
          <p:nvPr/>
        </p:nvSpPr>
        <p:spPr>
          <a:xfrm>
            <a:off x="3652982" y="4323265"/>
            <a:ext cx="4000489" cy="1236478"/>
          </a:xfrm>
          <a:prstGeom prst="rect">
            <a:avLst/>
          </a:prstGeom>
          <a:noFill/>
          <a:ln>
            <a:noFill/>
          </a:ln>
        </p:spPr>
        <p:txBody>
          <a:bodyPr spcFirstLastPara="1" wrap="square" lIns="121900" tIns="121900" rIns="121900" bIns="121900" anchor="t" anchorCtr="0">
            <a:noAutofit/>
          </a:bodyPr>
          <a:lstStyle/>
          <a:p>
            <a:r>
              <a:rPr lang="en-US" sz="2400" b="1" dirty="0" err="1"/>
              <a:t>Kesempatan</a:t>
            </a:r>
            <a:r>
              <a:rPr lang="en-US" sz="2400" b="1" dirty="0"/>
              <a:t> </a:t>
            </a:r>
            <a:r>
              <a:rPr lang="en-US" sz="2400" b="1" dirty="0" err="1"/>
              <a:t>untuk</a:t>
            </a:r>
            <a:r>
              <a:rPr lang="en-US" sz="2400" b="1" dirty="0"/>
              <a:t> </a:t>
            </a:r>
            <a:r>
              <a:rPr lang="en-US" sz="2400" b="1" dirty="0" err="1"/>
              <a:t>mengikuti</a:t>
            </a:r>
            <a:r>
              <a:rPr lang="en-US" sz="2400" b="1" dirty="0"/>
              <a:t> </a:t>
            </a:r>
            <a:r>
              <a:rPr lang="en-US" sz="2400" b="1" dirty="0" err="1"/>
              <a:t>pelatihan</a:t>
            </a:r>
            <a:r>
              <a:rPr lang="en-US" sz="2400" b="1" dirty="0"/>
              <a:t> </a:t>
            </a:r>
            <a:r>
              <a:rPr lang="en-US" sz="2400" b="1" dirty="0" err="1"/>
              <a:t>perkembangan</a:t>
            </a:r>
            <a:r>
              <a:rPr lang="en-US" sz="2400" b="1" dirty="0"/>
              <a:t> </a:t>
            </a:r>
            <a:r>
              <a:rPr lang="en-US" sz="2400" b="1" dirty="0" err="1"/>
              <a:t>usaha</a:t>
            </a:r>
            <a:r>
              <a:rPr lang="en-US" sz="2400" b="1" dirty="0"/>
              <a:t> agar </a:t>
            </a:r>
            <a:r>
              <a:rPr lang="en-US" sz="2400" b="1" dirty="0" err="1"/>
              <a:t>produk</a:t>
            </a:r>
            <a:r>
              <a:rPr lang="en-US" sz="2400" b="1" dirty="0"/>
              <a:t> </a:t>
            </a:r>
            <a:r>
              <a:rPr lang="en-US" sz="2400" b="1" dirty="0" err="1"/>
              <a:t>serta</a:t>
            </a:r>
            <a:r>
              <a:rPr lang="en-US" sz="2400" b="1" dirty="0"/>
              <a:t> </a:t>
            </a:r>
            <a:r>
              <a:rPr lang="en-US" sz="2400" b="1" dirty="0" err="1"/>
              <a:t>manajemen</a:t>
            </a:r>
            <a:r>
              <a:rPr lang="en-US" sz="2400" b="1" dirty="0"/>
              <a:t> </a:t>
            </a:r>
            <a:r>
              <a:rPr lang="en-US" sz="2400" b="1" dirty="0" err="1"/>
              <a:t>UKM</a:t>
            </a:r>
            <a:r>
              <a:rPr lang="en-US" sz="2400" b="1" dirty="0"/>
              <a:t> </a:t>
            </a:r>
            <a:r>
              <a:rPr lang="en-US" sz="2400" b="1" dirty="0" err="1"/>
              <a:t>tersebut</a:t>
            </a:r>
            <a:r>
              <a:rPr lang="en-US" sz="2400" b="1" dirty="0"/>
              <a:t> </a:t>
            </a:r>
            <a:r>
              <a:rPr lang="en-US" sz="2400" b="1" dirty="0" err="1"/>
              <a:t>meningkat</a:t>
            </a:r>
            <a:r>
              <a:rPr lang="en-US" sz="2400" b="1" dirty="0"/>
              <a:t> </a:t>
            </a:r>
            <a:r>
              <a:rPr lang="en-US" sz="2400" b="1" dirty="0" err="1"/>
              <a:t>kualitasnya</a:t>
            </a:r>
            <a:r>
              <a:rPr lang="en-US" sz="2400" b="1" dirty="0"/>
              <a:t>.</a:t>
            </a:r>
            <a:endParaRPr sz="2400" dirty="0">
              <a:solidFill>
                <a:schemeClr val="dk1"/>
              </a:solidFill>
              <a:latin typeface="Anaheim"/>
              <a:ea typeface="Anaheim"/>
              <a:cs typeface="Anaheim"/>
              <a:sym typeface="Anaheim"/>
            </a:endParaRPr>
          </a:p>
        </p:txBody>
      </p:sp>
      <p:sp>
        <p:nvSpPr>
          <p:cNvPr id="652" name="Google Shape;652;p58"/>
          <p:cNvSpPr txBox="1"/>
          <p:nvPr/>
        </p:nvSpPr>
        <p:spPr>
          <a:xfrm>
            <a:off x="7817869" y="4340075"/>
            <a:ext cx="3797867" cy="1454801"/>
          </a:xfrm>
          <a:prstGeom prst="rect">
            <a:avLst/>
          </a:prstGeom>
          <a:noFill/>
          <a:ln>
            <a:noFill/>
          </a:ln>
        </p:spPr>
        <p:txBody>
          <a:bodyPr spcFirstLastPara="1" wrap="square" lIns="121900" tIns="121900" rIns="121900" bIns="121900" anchor="t" anchorCtr="0">
            <a:noAutofit/>
          </a:bodyPr>
          <a:lstStyle/>
          <a:p>
            <a:pPr lvl="0"/>
            <a:r>
              <a:rPr lang="en-US" sz="2400" b="1" dirty="0" err="1"/>
              <a:t>Menumbuhkan</a:t>
            </a:r>
            <a:r>
              <a:rPr lang="en-US" sz="2400" b="1" dirty="0"/>
              <a:t> </a:t>
            </a:r>
            <a:r>
              <a:rPr lang="en-US" sz="2400" b="1" dirty="0" err="1"/>
              <a:t>etos</a:t>
            </a:r>
            <a:r>
              <a:rPr lang="en-US" sz="2400" b="1" dirty="0"/>
              <a:t> </a:t>
            </a:r>
            <a:r>
              <a:rPr lang="en-US" sz="2400" b="1" dirty="0" err="1"/>
              <a:t>kemandirian</a:t>
            </a:r>
            <a:r>
              <a:rPr lang="en-US" sz="2400" b="1" dirty="0"/>
              <a:t>, </a:t>
            </a:r>
            <a:r>
              <a:rPr lang="en-US" sz="2400" b="1" dirty="0" err="1"/>
              <a:t>disiplin</a:t>
            </a:r>
            <a:r>
              <a:rPr lang="en-US" sz="2400" b="1" dirty="0"/>
              <a:t>, </a:t>
            </a:r>
            <a:r>
              <a:rPr lang="en-US" sz="2400" b="1" dirty="0" err="1"/>
              <a:t>pantang</a:t>
            </a:r>
            <a:r>
              <a:rPr lang="en-US" sz="2400" b="1" dirty="0"/>
              <a:t> </a:t>
            </a:r>
            <a:r>
              <a:rPr lang="en-US" sz="2400" b="1" dirty="0" err="1"/>
              <a:t>menyerah</a:t>
            </a:r>
            <a:r>
              <a:rPr lang="en-US" sz="2400" b="1" dirty="0"/>
              <a:t>, </a:t>
            </a:r>
            <a:r>
              <a:rPr lang="en-US" sz="2400" b="1" dirty="0" err="1"/>
              <a:t>semangat</a:t>
            </a:r>
            <a:r>
              <a:rPr lang="en-US" sz="2400" b="1" dirty="0"/>
              <a:t> </a:t>
            </a:r>
            <a:r>
              <a:rPr lang="en-US" sz="2400" b="1" dirty="0" err="1"/>
              <a:t>kerjasama</a:t>
            </a:r>
            <a:r>
              <a:rPr lang="en-US" sz="2400" b="1" dirty="0"/>
              <a:t> </a:t>
            </a:r>
            <a:r>
              <a:rPr lang="en-US" sz="2400" b="1" dirty="0" err="1"/>
              <a:t>untuk</a:t>
            </a:r>
            <a:r>
              <a:rPr lang="en-US" sz="2400" b="1" dirty="0"/>
              <a:t> </a:t>
            </a:r>
            <a:r>
              <a:rPr lang="en-US" sz="2400" b="1" dirty="0" err="1"/>
              <a:t>peningkatan</a:t>
            </a:r>
            <a:r>
              <a:rPr lang="en-US" sz="2400" b="1" dirty="0"/>
              <a:t> </a:t>
            </a:r>
            <a:r>
              <a:rPr lang="en-US" sz="2400" b="1" dirty="0" err="1"/>
              <a:t>finansial</a:t>
            </a:r>
            <a:r>
              <a:rPr lang="en-US" sz="2400" b="1" dirty="0"/>
              <a:t> </a:t>
            </a:r>
            <a:r>
              <a:rPr lang="en-US" sz="2400" b="1" dirty="0" err="1"/>
              <a:t>bagi</a:t>
            </a:r>
            <a:r>
              <a:rPr lang="en-US" sz="2400" b="1" dirty="0"/>
              <a:t> </a:t>
            </a:r>
            <a:r>
              <a:rPr lang="en-US" sz="2400" b="1" dirty="0" err="1"/>
              <a:t>seluruh</a:t>
            </a:r>
            <a:r>
              <a:rPr lang="en-US" sz="2400" b="1" dirty="0"/>
              <a:t> </a:t>
            </a:r>
            <a:r>
              <a:rPr lang="en-US" sz="2400" b="1" dirty="0" err="1"/>
              <a:t>anggota</a:t>
            </a:r>
            <a:endParaRPr lang="en-US" sz="2400" dirty="0"/>
          </a:p>
        </p:txBody>
      </p:sp>
      <p:sp>
        <p:nvSpPr>
          <p:cNvPr id="653" name="Google Shape;653;p58"/>
          <p:cNvSpPr txBox="1"/>
          <p:nvPr/>
        </p:nvSpPr>
        <p:spPr>
          <a:xfrm>
            <a:off x="1696054" y="3695511"/>
            <a:ext cx="1466400" cy="703600"/>
          </a:xfrm>
          <a:prstGeom prst="rect">
            <a:avLst/>
          </a:prstGeom>
          <a:noFill/>
          <a:ln>
            <a:noFill/>
          </a:ln>
        </p:spPr>
        <p:txBody>
          <a:bodyPr spcFirstLastPara="1" wrap="square" lIns="121900" tIns="121900" rIns="121900" bIns="121900" anchor="ctr" anchorCtr="0">
            <a:noAutofit/>
          </a:bodyPr>
          <a:lstStyle/>
          <a:p>
            <a:pPr algn="ctr"/>
            <a:endParaRPr lang="en" sz="4000" dirty="0" smtClean="0">
              <a:solidFill>
                <a:srgbClr val="191919"/>
              </a:solidFill>
              <a:latin typeface="Titan One"/>
              <a:ea typeface="Titan One"/>
              <a:cs typeface="Titan One"/>
              <a:sym typeface="Titan One"/>
            </a:endParaRPr>
          </a:p>
          <a:p>
            <a:pPr algn="ctr"/>
            <a:r>
              <a:rPr lang="en" sz="4000" dirty="0" smtClean="0">
                <a:solidFill>
                  <a:srgbClr val="191919"/>
                </a:solidFill>
                <a:latin typeface="Titan One"/>
                <a:ea typeface="Titan One"/>
                <a:cs typeface="Titan One"/>
                <a:sym typeface="Titan One"/>
              </a:rPr>
              <a:t>1</a:t>
            </a:r>
          </a:p>
          <a:p>
            <a:pPr algn="ctr"/>
            <a:endParaRPr sz="4000" dirty="0">
              <a:solidFill>
                <a:srgbClr val="191919"/>
              </a:solidFill>
              <a:latin typeface="Titan One"/>
              <a:ea typeface="Titan One"/>
              <a:cs typeface="Titan One"/>
              <a:sym typeface="Titan One"/>
            </a:endParaRPr>
          </a:p>
        </p:txBody>
      </p:sp>
      <p:sp>
        <p:nvSpPr>
          <p:cNvPr id="654" name="Google Shape;654;p58"/>
          <p:cNvSpPr txBox="1"/>
          <p:nvPr/>
        </p:nvSpPr>
        <p:spPr>
          <a:xfrm>
            <a:off x="5431827" y="3588567"/>
            <a:ext cx="1466400" cy="703600"/>
          </a:xfrm>
          <a:prstGeom prst="rect">
            <a:avLst/>
          </a:prstGeom>
          <a:noFill/>
          <a:ln>
            <a:noFill/>
          </a:ln>
        </p:spPr>
        <p:txBody>
          <a:bodyPr spcFirstLastPara="1" wrap="square" lIns="121900" tIns="121900" rIns="121900" bIns="121900" anchor="ctr" anchorCtr="0">
            <a:noAutofit/>
          </a:bodyPr>
          <a:lstStyle/>
          <a:p>
            <a:pPr algn="ctr"/>
            <a:endParaRPr lang="en" sz="4000" dirty="0" smtClean="0">
              <a:solidFill>
                <a:srgbClr val="191919"/>
              </a:solidFill>
              <a:latin typeface="Titan One"/>
              <a:ea typeface="Titan One"/>
              <a:cs typeface="Titan One"/>
              <a:sym typeface="Titan One"/>
            </a:endParaRPr>
          </a:p>
          <a:p>
            <a:pPr algn="ctr"/>
            <a:r>
              <a:rPr lang="en" sz="4000" dirty="0" smtClean="0">
                <a:solidFill>
                  <a:srgbClr val="191919"/>
                </a:solidFill>
                <a:latin typeface="Titan One"/>
                <a:ea typeface="Titan One"/>
                <a:cs typeface="Titan One"/>
                <a:sym typeface="Titan One"/>
              </a:rPr>
              <a:t>2</a:t>
            </a:r>
          </a:p>
          <a:p>
            <a:pPr algn="ctr"/>
            <a:endParaRPr sz="4000" dirty="0">
              <a:solidFill>
                <a:srgbClr val="191919"/>
              </a:solidFill>
              <a:latin typeface="Titan One"/>
              <a:ea typeface="Titan One"/>
              <a:cs typeface="Titan One"/>
              <a:sym typeface="Titan One"/>
            </a:endParaRPr>
          </a:p>
        </p:txBody>
      </p:sp>
      <p:sp>
        <p:nvSpPr>
          <p:cNvPr id="655" name="Google Shape;655;p58"/>
          <p:cNvSpPr txBox="1"/>
          <p:nvPr/>
        </p:nvSpPr>
        <p:spPr>
          <a:xfrm>
            <a:off x="8797865" y="3557069"/>
            <a:ext cx="1466400" cy="703600"/>
          </a:xfrm>
          <a:prstGeom prst="rect">
            <a:avLst/>
          </a:prstGeom>
          <a:noFill/>
          <a:ln>
            <a:noFill/>
          </a:ln>
        </p:spPr>
        <p:txBody>
          <a:bodyPr spcFirstLastPara="1" wrap="square" lIns="121900" tIns="121900" rIns="121900" bIns="121900" anchor="ctr" anchorCtr="0">
            <a:noAutofit/>
          </a:bodyPr>
          <a:lstStyle/>
          <a:p>
            <a:pPr algn="ctr"/>
            <a:r>
              <a:rPr lang="en-US" sz="4000" dirty="0" smtClean="0">
                <a:solidFill>
                  <a:srgbClr val="191919"/>
                </a:solidFill>
                <a:latin typeface="Titan One"/>
                <a:ea typeface="Titan One"/>
                <a:cs typeface="Titan One"/>
                <a:sym typeface="Titan One"/>
              </a:rPr>
              <a:t>3</a:t>
            </a:r>
          </a:p>
        </p:txBody>
      </p:sp>
      <p:sp>
        <p:nvSpPr>
          <p:cNvPr id="656" name="Google Shape;656;p58"/>
          <p:cNvSpPr/>
          <p:nvPr/>
        </p:nvSpPr>
        <p:spPr>
          <a:xfrm>
            <a:off x="5351027" y="1763200"/>
            <a:ext cx="1628000" cy="162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sp>
        <p:nvSpPr>
          <p:cNvPr id="657" name="Google Shape;657;p58"/>
          <p:cNvSpPr/>
          <p:nvPr/>
        </p:nvSpPr>
        <p:spPr>
          <a:xfrm>
            <a:off x="8746663" y="1763200"/>
            <a:ext cx="1628000" cy="1628000"/>
          </a:xfrm>
          <a:prstGeom prst="ellipse">
            <a:avLst/>
          </a:prstGeom>
          <a:solidFill>
            <a:schemeClr val="lt2"/>
          </a:solidFill>
          <a:ln>
            <a:noFill/>
          </a:ln>
        </p:spPr>
        <p:txBody>
          <a:bodyPr spcFirstLastPara="1" wrap="square" lIns="121900" tIns="121900" rIns="121900" bIns="121900" anchor="ctr" anchorCtr="0">
            <a:noAutofit/>
          </a:bodyPr>
          <a:lstStyle/>
          <a:p>
            <a:endParaRPr sz="2400"/>
          </a:p>
        </p:txBody>
      </p:sp>
      <p:pic>
        <p:nvPicPr>
          <p:cNvPr id="658" name="Google Shape;658;p58"/>
          <p:cNvPicPr preferRelativeResize="0"/>
          <p:nvPr/>
        </p:nvPicPr>
        <p:blipFill rotWithShape="1">
          <a:blip r:embed="rId3">
            <a:alphaModFix/>
          </a:blip>
          <a:srcRect l="21383" t="8941" r="19807" b="6784"/>
          <a:stretch/>
        </p:blipFill>
        <p:spPr>
          <a:xfrm>
            <a:off x="2121500" y="2174155"/>
            <a:ext cx="1157664" cy="806100"/>
          </a:xfrm>
          <a:prstGeom prst="rect">
            <a:avLst/>
          </a:prstGeom>
          <a:noFill/>
          <a:ln>
            <a:noFill/>
          </a:ln>
        </p:spPr>
      </p:pic>
      <p:sp>
        <p:nvSpPr>
          <p:cNvPr id="659" name="Google Shape;659;p58"/>
          <p:cNvSpPr/>
          <p:nvPr/>
        </p:nvSpPr>
        <p:spPr>
          <a:xfrm>
            <a:off x="5351033" y="1763233"/>
            <a:ext cx="1628000" cy="1628000"/>
          </a:xfrm>
          <a:prstGeom prst="pie">
            <a:avLst>
              <a:gd name="adj1" fmla="val 7826235"/>
              <a:gd name="adj2" fmla="val 16200000"/>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660" name="Google Shape;660;p58"/>
          <p:cNvSpPr/>
          <p:nvPr/>
        </p:nvSpPr>
        <p:spPr>
          <a:xfrm>
            <a:off x="5653227" y="2065400"/>
            <a:ext cx="1023600" cy="102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pic>
        <p:nvPicPr>
          <p:cNvPr id="661" name="Google Shape;661;p58"/>
          <p:cNvPicPr preferRelativeResize="0"/>
          <p:nvPr/>
        </p:nvPicPr>
        <p:blipFill rotWithShape="1">
          <a:blip r:embed="rId4">
            <a:alphaModFix/>
          </a:blip>
          <a:srcRect l="28115" t="3939" r="36415" b="8309"/>
          <a:stretch/>
        </p:blipFill>
        <p:spPr>
          <a:xfrm rot="652337">
            <a:off x="5584543" y="1920831"/>
            <a:ext cx="1091920" cy="1312744"/>
          </a:xfrm>
          <a:prstGeom prst="rect">
            <a:avLst/>
          </a:prstGeom>
          <a:noFill/>
          <a:ln>
            <a:noFill/>
          </a:ln>
        </p:spPr>
      </p:pic>
      <p:sp>
        <p:nvSpPr>
          <p:cNvPr id="662" name="Google Shape;662;p58"/>
          <p:cNvSpPr/>
          <p:nvPr/>
        </p:nvSpPr>
        <p:spPr>
          <a:xfrm>
            <a:off x="8746667" y="1763200"/>
            <a:ext cx="1628000" cy="1628000"/>
          </a:xfrm>
          <a:prstGeom prst="pie">
            <a:avLst>
              <a:gd name="adj1" fmla="val 12110439"/>
              <a:gd name="adj2" fmla="val 16200000"/>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663" name="Google Shape;663;p58"/>
          <p:cNvSpPr/>
          <p:nvPr/>
        </p:nvSpPr>
        <p:spPr>
          <a:xfrm>
            <a:off x="9048867" y="2065417"/>
            <a:ext cx="1023600" cy="1023600"/>
          </a:xfrm>
          <a:prstGeom prst="ellipse">
            <a:avLst/>
          </a:prstGeom>
          <a:solidFill>
            <a:schemeClr val="dk2"/>
          </a:solidFill>
          <a:ln>
            <a:noFill/>
          </a:ln>
        </p:spPr>
        <p:txBody>
          <a:bodyPr spcFirstLastPara="1" wrap="square" lIns="121900" tIns="121900" rIns="121900" bIns="121900" anchor="ctr" anchorCtr="0">
            <a:noAutofit/>
          </a:bodyPr>
          <a:lstStyle/>
          <a:p>
            <a:endParaRPr sz="2400"/>
          </a:p>
        </p:txBody>
      </p:sp>
      <p:pic>
        <p:nvPicPr>
          <p:cNvPr id="664" name="Google Shape;664;p58"/>
          <p:cNvPicPr preferRelativeResize="0"/>
          <p:nvPr/>
        </p:nvPicPr>
        <p:blipFill rotWithShape="1">
          <a:blip r:embed="rId5">
            <a:alphaModFix/>
          </a:blip>
          <a:srcRect l="24703" r="24653"/>
          <a:stretch/>
        </p:blipFill>
        <p:spPr>
          <a:xfrm>
            <a:off x="8900701" y="1943953"/>
            <a:ext cx="1319936" cy="1266497"/>
          </a:xfrm>
          <a:prstGeom prst="rect">
            <a:avLst/>
          </a:prstGeom>
          <a:noFill/>
          <a:ln>
            <a:noFill/>
          </a:ln>
        </p:spPr>
      </p:pic>
      <p:pic>
        <p:nvPicPr>
          <p:cNvPr id="665" name="Google Shape;665;p58"/>
          <p:cNvPicPr preferRelativeResize="0"/>
          <p:nvPr/>
        </p:nvPicPr>
        <p:blipFill rotWithShape="1">
          <a:blip r:embed="rId6">
            <a:alphaModFix/>
          </a:blip>
          <a:srcRect l="23071" r="22631"/>
          <a:stretch/>
        </p:blipFill>
        <p:spPr>
          <a:xfrm rot="790030">
            <a:off x="92410" y="1139177"/>
            <a:ext cx="1820202" cy="1442729"/>
          </a:xfrm>
          <a:prstGeom prst="rect">
            <a:avLst/>
          </a:prstGeom>
          <a:noFill/>
          <a:ln>
            <a:noFill/>
          </a:ln>
        </p:spPr>
      </p:pic>
      <p:pic>
        <p:nvPicPr>
          <p:cNvPr id="666" name="Google Shape;666;p58"/>
          <p:cNvPicPr preferRelativeResize="0"/>
          <p:nvPr/>
        </p:nvPicPr>
        <p:blipFill rotWithShape="1">
          <a:blip r:embed="rId7">
            <a:alphaModFix/>
          </a:blip>
          <a:srcRect l="37061" r="36094"/>
          <a:stretch/>
        </p:blipFill>
        <p:spPr>
          <a:xfrm flipH="1">
            <a:off x="11266503" y="4292167"/>
            <a:ext cx="1803883" cy="2845822"/>
          </a:xfrm>
          <a:prstGeom prst="rect">
            <a:avLst/>
          </a:prstGeom>
          <a:noFill/>
          <a:ln>
            <a:noFill/>
          </a:ln>
        </p:spPr>
      </p:pic>
      <p:sp>
        <p:nvSpPr>
          <p:cNvPr id="23" name="Oval 22"/>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370649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0"/>
          <p:cNvSpPr txBox="1">
            <a:spLocks noGrp="1"/>
          </p:cNvSpPr>
          <p:nvPr>
            <p:ph type="body" idx="1"/>
          </p:nvPr>
        </p:nvSpPr>
        <p:spPr>
          <a:xfrm>
            <a:off x="960000" y="1519403"/>
            <a:ext cx="10272000" cy="4555200"/>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pPr marL="186262" lvl="0" indent="0">
              <a:buNone/>
            </a:pPr>
            <a:r>
              <a:rPr lang="en-US" b="1" dirty="0" smtClean="0"/>
              <a:t>1.  </a:t>
            </a:r>
            <a:r>
              <a:rPr lang="en-US" b="1" dirty="0" err="1" smtClean="0"/>
              <a:t>Akses</a:t>
            </a:r>
            <a:r>
              <a:rPr lang="en-US" b="1" dirty="0" smtClean="0"/>
              <a:t> </a:t>
            </a:r>
            <a:r>
              <a:rPr lang="en-US" b="1" dirty="0" err="1"/>
              <a:t>untuk</a:t>
            </a:r>
            <a:r>
              <a:rPr lang="en-US" b="1" dirty="0"/>
              <a:t> </a:t>
            </a:r>
            <a:r>
              <a:rPr lang="en-US" b="1" dirty="0" err="1"/>
              <a:t>memperoleh</a:t>
            </a:r>
            <a:r>
              <a:rPr lang="en-US" b="1" dirty="0"/>
              <a:t> modal </a:t>
            </a:r>
            <a:r>
              <a:rPr lang="en-US" b="1" dirty="0" err="1"/>
              <a:t>usaha</a:t>
            </a:r>
            <a:r>
              <a:rPr lang="en-US" b="1" dirty="0"/>
              <a:t>.</a:t>
            </a:r>
            <a:endParaRPr lang="en-US" dirty="0"/>
          </a:p>
          <a:p>
            <a:r>
              <a:rPr lang="en-US" dirty="0" err="1"/>
              <a:t>Pelaku</a:t>
            </a:r>
            <a:r>
              <a:rPr lang="en-US" dirty="0"/>
              <a:t> </a:t>
            </a:r>
            <a:r>
              <a:rPr lang="en-US" dirty="0" err="1"/>
              <a:t>usaha</a:t>
            </a:r>
            <a:r>
              <a:rPr lang="en-US" dirty="0"/>
              <a:t> di Indonesia </a:t>
            </a:r>
            <a:r>
              <a:rPr lang="en-US" dirty="0" err="1"/>
              <a:t>memiliki</a:t>
            </a:r>
            <a:r>
              <a:rPr lang="en-US" dirty="0"/>
              <a:t> </a:t>
            </a:r>
            <a:r>
              <a:rPr lang="en-US" dirty="0" err="1"/>
              <a:t>beragam</a:t>
            </a:r>
            <a:r>
              <a:rPr lang="en-US" dirty="0"/>
              <a:t> </a:t>
            </a:r>
            <a:r>
              <a:rPr lang="en-US" dirty="0" err="1"/>
              <a:t>pilihan</a:t>
            </a:r>
            <a:r>
              <a:rPr lang="en-US" dirty="0"/>
              <a:t> </a:t>
            </a:r>
            <a:r>
              <a:rPr lang="en-US" dirty="0" err="1"/>
              <a:t>serta</a:t>
            </a:r>
            <a:r>
              <a:rPr lang="en-US" dirty="0"/>
              <a:t> </a:t>
            </a:r>
            <a:r>
              <a:rPr lang="en-US" dirty="0" err="1"/>
              <a:t>akses</a:t>
            </a:r>
            <a:r>
              <a:rPr lang="en-US" dirty="0"/>
              <a:t> </a:t>
            </a:r>
            <a:r>
              <a:rPr lang="en-US" dirty="0" err="1"/>
              <a:t>untuk</a:t>
            </a:r>
            <a:r>
              <a:rPr lang="en-US" dirty="0"/>
              <a:t> </a:t>
            </a:r>
            <a:r>
              <a:rPr lang="en-US" dirty="0" err="1"/>
              <a:t>mendapatkan</a:t>
            </a:r>
            <a:r>
              <a:rPr lang="en-US" dirty="0"/>
              <a:t> modal </a:t>
            </a:r>
            <a:r>
              <a:rPr lang="en-US" dirty="0" err="1"/>
              <a:t>bagi</a:t>
            </a:r>
            <a:r>
              <a:rPr lang="en-US" dirty="0"/>
              <a:t> </a:t>
            </a:r>
            <a:r>
              <a:rPr lang="en-US" dirty="0" err="1"/>
              <a:t>usahanya</a:t>
            </a:r>
            <a:r>
              <a:rPr lang="en-US" dirty="0"/>
              <a:t>. </a:t>
            </a:r>
            <a:r>
              <a:rPr lang="en-US" dirty="0" err="1"/>
              <a:t>Contohnya</a:t>
            </a:r>
            <a:r>
              <a:rPr lang="en-US" dirty="0"/>
              <a:t> </a:t>
            </a:r>
            <a:r>
              <a:rPr lang="en-US" dirty="0" err="1"/>
              <a:t>dari</a:t>
            </a:r>
            <a:r>
              <a:rPr lang="en-US" dirty="0"/>
              <a:t> bank </a:t>
            </a:r>
            <a:r>
              <a:rPr lang="en-US" dirty="0" err="1"/>
              <a:t>seperti</a:t>
            </a:r>
            <a:r>
              <a:rPr lang="en-US" dirty="0"/>
              <a:t> </a:t>
            </a:r>
            <a:r>
              <a:rPr lang="en-US" dirty="0" err="1"/>
              <a:t>BPR</a:t>
            </a:r>
            <a:r>
              <a:rPr lang="en-US" dirty="0"/>
              <a:t> (Bank </a:t>
            </a:r>
            <a:r>
              <a:rPr lang="en-US" dirty="0" err="1"/>
              <a:t>Perkreditan</a:t>
            </a:r>
            <a:r>
              <a:rPr lang="en-US" dirty="0"/>
              <a:t> Rakyat</a:t>
            </a:r>
            <a:r>
              <a:rPr lang="en-US" dirty="0" smtClean="0"/>
              <a:t>)</a:t>
            </a:r>
            <a:endParaRPr lang="en-US" dirty="0"/>
          </a:p>
          <a:p>
            <a:r>
              <a:rPr lang="en-US" dirty="0" err="1"/>
              <a:t>Namun</a:t>
            </a:r>
            <a:r>
              <a:rPr lang="en-US" dirty="0"/>
              <a:t>, </a:t>
            </a:r>
            <a:r>
              <a:rPr lang="en-US" b="1" dirty="0" err="1"/>
              <a:t>tidak</a:t>
            </a:r>
            <a:r>
              <a:rPr lang="en-US" b="1" dirty="0"/>
              <a:t> </a:t>
            </a:r>
            <a:r>
              <a:rPr lang="en-US" b="1" dirty="0" err="1"/>
              <a:t>dipungkiri</a:t>
            </a:r>
            <a:r>
              <a:rPr lang="en-US" b="1" dirty="0"/>
              <a:t> </a:t>
            </a:r>
            <a:r>
              <a:rPr lang="en-US" b="1" dirty="0" err="1"/>
              <a:t>bahwa</a:t>
            </a:r>
            <a:r>
              <a:rPr lang="en-US" b="1" dirty="0"/>
              <a:t> </a:t>
            </a:r>
            <a:r>
              <a:rPr lang="en-US" b="1" dirty="0" err="1"/>
              <a:t>akses</a:t>
            </a:r>
            <a:r>
              <a:rPr lang="en-US" b="1" dirty="0"/>
              <a:t> </a:t>
            </a:r>
            <a:r>
              <a:rPr lang="en-US" b="1" dirty="0" err="1"/>
              <a:t>tersebut</a:t>
            </a:r>
            <a:r>
              <a:rPr lang="en-US" b="1" dirty="0"/>
              <a:t> </a:t>
            </a:r>
            <a:r>
              <a:rPr lang="en-US" b="1" dirty="0" err="1"/>
              <a:t>lebih</a:t>
            </a:r>
            <a:r>
              <a:rPr lang="en-US" b="1" dirty="0"/>
              <a:t> </a:t>
            </a:r>
            <a:r>
              <a:rPr lang="en-US" b="1" dirty="0" err="1"/>
              <a:t>mudah</a:t>
            </a:r>
            <a:r>
              <a:rPr lang="en-US" b="1" dirty="0"/>
              <a:t> </a:t>
            </a:r>
            <a:r>
              <a:rPr lang="en-US" b="1" dirty="0" err="1"/>
              <a:t>didapatkan</a:t>
            </a:r>
            <a:r>
              <a:rPr lang="en-US" b="1" dirty="0"/>
              <a:t> </a:t>
            </a:r>
            <a:r>
              <a:rPr lang="en-US" b="1" dirty="0" err="1"/>
              <a:t>melalui</a:t>
            </a:r>
            <a:r>
              <a:rPr lang="en-US" b="1" dirty="0"/>
              <a:t> </a:t>
            </a:r>
            <a:r>
              <a:rPr lang="en-US" b="1" dirty="0" err="1"/>
              <a:t>jalur</a:t>
            </a:r>
            <a:r>
              <a:rPr lang="en-US" b="1" dirty="0"/>
              <a:t> </a:t>
            </a:r>
            <a:r>
              <a:rPr lang="en-US" b="1" dirty="0" err="1"/>
              <a:t>koperasi</a:t>
            </a:r>
            <a:r>
              <a:rPr lang="en-US" b="1" dirty="0"/>
              <a:t>.</a:t>
            </a:r>
            <a:r>
              <a:rPr lang="en-US" dirty="0"/>
              <a:t> </a:t>
            </a:r>
            <a:r>
              <a:rPr lang="en-US" dirty="0" err="1"/>
              <a:t>Apalagi</a:t>
            </a:r>
            <a:r>
              <a:rPr lang="en-US" dirty="0"/>
              <a:t> </a:t>
            </a:r>
            <a:r>
              <a:rPr lang="en-US" dirty="0" err="1"/>
              <a:t>dengan</a:t>
            </a:r>
            <a:r>
              <a:rPr lang="en-US" dirty="0"/>
              <a:t> </a:t>
            </a:r>
            <a:r>
              <a:rPr lang="en-US" b="1" dirty="0" err="1"/>
              <a:t>adanya</a:t>
            </a:r>
            <a:r>
              <a:rPr lang="en-US" b="1" dirty="0"/>
              <a:t> </a:t>
            </a:r>
            <a:r>
              <a:rPr lang="en-US" b="1" dirty="0" err="1"/>
              <a:t>syarat</a:t>
            </a:r>
            <a:r>
              <a:rPr lang="en-US" b="1" dirty="0"/>
              <a:t> </a:t>
            </a:r>
            <a:r>
              <a:rPr lang="en-US" dirty="0" err="1"/>
              <a:t>dari</a:t>
            </a:r>
            <a:r>
              <a:rPr lang="en-US" dirty="0"/>
              <a:t> </a:t>
            </a:r>
            <a:r>
              <a:rPr lang="en-US" dirty="0" err="1"/>
              <a:t>pihak</a:t>
            </a:r>
            <a:r>
              <a:rPr lang="en-US" dirty="0"/>
              <a:t> </a:t>
            </a:r>
            <a:r>
              <a:rPr lang="en-US" dirty="0" err="1"/>
              <a:t>perbankan</a:t>
            </a:r>
            <a:r>
              <a:rPr lang="en-US" dirty="0"/>
              <a:t> </a:t>
            </a:r>
            <a:r>
              <a:rPr lang="en-US" dirty="0" err="1"/>
              <a:t>seperti</a:t>
            </a:r>
            <a:r>
              <a:rPr lang="en-US" dirty="0"/>
              <a:t> </a:t>
            </a:r>
            <a:r>
              <a:rPr lang="en-US" dirty="0" err="1"/>
              <a:t>agunan</a:t>
            </a:r>
            <a:r>
              <a:rPr lang="en-US" dirty="0"/>
              <a:t>, </a:t>
            </a:r>
            <a:r>
              <a:rPr lang="en-US" dirty="0" err="1"/>
              <a:t>legalitas</a:t>
            </a:r>
            <a:r>
              <a:rPr lang="en-US" dirty="0"/>
              <a:t> </a:t>
            </a:r>
            <a:r>
              <a:rPr lang="en-US" dirty="0" err="1"/>
              <a:t>usaha</a:t>
            </a:r>
            <a:r>
              <a:rPr lang="en-US" dirty="0"/>
              <a:t> </a:t>
            </a:r>
            <a:r>
              <a:rPr lang="en-US" dirty="0" err="1"/>
              <a:t>dan</a:t>
            </a:r>
            <a:r>
              <a:rPr lang="en-US" dirty="0"/>
              <a:t> </a:t>
            </a:r>
            <a:r>
              <a:rPr lang="en-US" dirty="0" err="1"/>
              <a:t>bunga</a:t>
            </a:r>
            <a:r>
              <a:rPr lang="en-US" dirty="0"/>
              <a:t>, </a:t>
            </a:r>
            <a:r>
              <a:rPr lang="en-US" dirty="0" err="1"/>
              <a:t>berbeda</a:t>
            </a:r>
            <a:r>
              <a:rPr lang="en-US" dirty="0"/>
              <a:t> </a:t>
            </a:r>
            <a:r>
              <a:rPr lang="en-US" dirty="0" err="1"/>
              <a:t>dengan</a:t>
            </a:r>
            <a:r>
              <a:rPr lang="en-US" dirty="0"/>
              <a:t> </a:t>
            </a:r>
            <a:r>
              <a:rPr lang="en-US" dirty="0" err="1"/>
              <a:t>koperasi</a:t>
            </a:r>
            <a:r>
              <a:rPr lang="en-US" dirty="0"/>
              <a:t> yang </a:t>
            </a:r>
            <a:r>
              <a:rPr lang="en-US" dirty="0" err="1"/>
              <a:t>syaratnya</a:t>
            </a:r>
            <a:r>
              <a:rPr lang="en-US" dirty="0"/>
              <a:t> </a:t>
            </a:r>
            <a:r>
              <a:rPr lang="en-US" dirty="0" err="1"/>
              <a:t>tidak</a:t>
            </a:r>
            <a:r>
              <a:rPr lang="en-US" dirty="0"/>
              <a:t> </a:t>
            </a:r>
            <a:r>
              <a:rPr lang="en-US" dirty="0" err="1"/>
              <a:t>banyak</a:t>
            </a:r>
            <a:r>
              <a:rPr lang="en-US" dirty="0"/>
              <a:t> </a:t>
            </a:r>
            <a:r>
              <a:rPr lang="en-US" dirty="0" err="1"/>
              <a:t>dan</a:t>
            </a:r>
            <a:r>
              <a:rPr lang="en-US" dirty="0"/>
              <a:t> </a:t>
            </a:r>
            <a:r>
              <a:rPr lang="en-US" dirty="0" err="1"/>
              <a:t>tak</a:t>
            </a:r>
            <a:r>
              <a:rPr lang="en-US" dirty="0"/>
              <a:t> </a:t>
            </a:r>
            <a:r>
              <a:rPr lang="en-US" dirty="0" err="1"/>
              <a:t>memberatkan</a:t>
            </a:r>
            <a:r>
              <a:rPr lang="en-US" dirty="0"/>
              <a:t> </a:t>
            </a:r>
            <a:r>
              <a:rPr lang="en-US" dirty="0" err="1"/>
              <a:t>pelaku</a:t>
            </a:r>
            <a:r>
              <a:rPr lang="en-US" dirty="0"/>
              <a:t> </a:t>
            </a:r>
            <a:r>
              <a:rPr lang="en-US" dirty="0" err="1"/>
              <a:t>usaha</a:t>
            </a:r>
            <a:r>
              <a:rPr lang="en-US" dirty="0"/>
              <a:t>.</a:t>
            </a:r>
          </a:p>
          <a:p>
            <a:pPr marL="0" indent="0">
              <a:buNone/>
            </a:pPr>
            <a:endParaRPr b="1" dirty="0"/>
          </a:p>
        </p:txBody>
      </p:sp>
      <p:sp>
        <p:nvSpPr>
          <p:cNvPr id="1752" name="Google Shape;1752;p70"/>
          <p:cNvSpPr txBox="1">
            <a:spLocks noGrp="1"/>
          </p:cNvSpPr>
          <p:nvPr>
            <p:ph type="title"/>
          </p:nvPr>
        </p:nvSpPr>
        <p:spPr>
          <a:xfrm>
            <a:off x="960000" y="718233"/>
            <a:ext cx="10272000" cy="638800"/>
          </a:xfrm>
          <a:prstGeom prst="rect">
            <a:avLst/>
          </a:prstGeom>
          <a:solidFill>
            <a:schemeClr val="accent6">
              <a:lumMod val="20000"/>
              <a:lumOff val="80000"/>
            </a:schemeClr>
          </a:solidFill>
        </p:spPr>
        <p:txBody>
          <a:bodyPr spcFirstLastPara="1" vert="horz" wrap="square" lIns="121900" tIns="121900" rIns="121900" bIns="121900" rtlCol="0" anchor="ctr" anchorCtr="0">
            <a:noAutofit/>
          </a:bodyPr>
          <a:lstStyle/>
          <a:p>
            <a:r>
              <a:rPr lang="en-US" sz="2400" b="1" cap="all" dirty="0" smtClean="0"/>
              <a:t/>
            </a:r>
            <a:br>
              <a:rPr lang="en-US" sz="2400" b="1" cap="all" dirty="0" smtClean="0"/>
            </a:br>
            <a:r>
              <a:rPr lang="en-US" sz="2400" b="1" cap="all" dirty="0" smtClean="0"/>
              <a:t>3 </a:t>
            </a:r>
            <a:r>
              <a:rPr lang="en-US" sz="2400" b="1" cap="all" dirty="0" err="1"/>
              <a:t>MANFAAT</a:t>
            </a:r>
            <a:r>
              <a:rPr lang="en-US" sz="2400" b="1" cap="all" dirty="0"/>
              <a:t> </a:t>
            </a:r>
            <a:r>
              <a:rPr lang="en-US" sz="2400" b="1" cap="all" dirty="0" err="1"/>
              <a:t>KOPERASI</a:t>
            </a:r>
            <a:r>
              <a:rPr lang="en-US" sz="2400" b="1" cap="all" dirty="0"/>
              <a:t> </a:t>
            </a:r>
            <a:r>
              <a:rPr lang="en-US" sz="2400" b="1" cap="all" dirty="0" err="1"/>
              <a:t>BAGI</a:t>
            </a:r>
            <a:r>
              <a:rPr lang="en-US" sz="2400" b="1" cap="all" dirty="0"/>
              <a:t> </a:t>
            </a:r>
            <a:r>
              <a:rPr lang="en-US" sz="2400" b="1" cap="all" dirty="0" err="1"/>
              <a:t>PELAKU</a:t>
            </a:r>
            <a:r>
              <a:rPr lang="en-US" sz="2400" b="1" cap="all" dirty="0"/>
              <a:t> USAHA DI INDONESIA</a:t>
            </a:r>
            <a:r>
              <a:rPr lang="en-US" sz="2400" dirty="0"/>
              <a:t/>
            </a:r>
            <a:br>
              <a:rPr lang="en-US" sz="2400" dirty="0"/>
            </a:br>
            <a:endParaRPr sz="2400" dirty="0"/>
          </a:p>
        </p:txBody>
      </p:sp>
      <p:pic>
        <p:nvPicPr>
          <p:cNvPr id="4" name="Google Shape;1746;p69"/>
          <p:cNvPicPr preferRelativeResize="0"/>
          <p:nvPr/>
        </p:nvPicPr>
        <p:blipFill rotWithShape="1">
          <a:blip r:embed="rId3">
            <a:alphaModFix/>
          </a:blip>
          <a:srcRect l="34775" r="26172" b="5615"/>
          <a:stretch/>
        </p:blipFill>
        <p:spPr>
          <a:xfrm>
            <a:off x="10409491" y="4696022"/>
            <a:ext cx="1645018" cy="1932026"/>
          </a:xfrm>
          <a:prstGeom prst="rect">
            <a:avLst/>
          </a:prstGeom>
          <a:noFill/>
          <a:ln>
            <a:noFill/>
          </a:ln>
        </p:spPr>
      </p:pic>
      <p:sp>
        <p:nvSpPr>
          <p:cNvPr id="5" name="Oval 4"/>
          <p:cNvSpPr/>
          <p:nvPr/>
        </p:nvSpPr>
        <p:spPr>
          <a:xfrm>
            <a:off x="11383144" y="458491"/>
            <a:ext cx="633434" cy="55175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n w="0"/>
                <a:solidFill>
                  <a:schemeClr val="tx1"/>
                </a:solidFill>
                <a:effectLst>
                  <a:outerShdw blurRad="38100" dist="19050" dir="2700000" algn="tl" rotWithShape="0">
                    <a:schemeClr val="dk1">
                      <a:alpha val="40000"/>
                    </a:schemeClr>
                  </a:outerShdw>
                </a:effectLst>
              </a:rPr>
              <a:t>ES</a:t>
            </a: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8729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Vega_NoAnimation 2</Template>
  <TotalTime>975</TotalTime>
  <Words>1271</Words>
  <Application>Microsoft Office PowerPoint</Application>
  <PresentationFormat>Widescreen</PresentationFormat>
  <Paragraphs>133</Paragraphs>
  <Slides>22</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Anaheim</vt:lpstr>
      <vt:lpstr>Arial</vt:lpstr>
      <vt:lpstr>Barlow</vt:lpstr>
      <vt:lpstr>Calibri</vt:lpstr>
      <vt:lpstr>Calibri Light</vt:lpstr>
      <vt:lpstr>Nunito Light</vt:lpstr>
      <vt:lpstr>Titan One</vt:lpstr>
      <vt:lpstr>Office Theme</vt:lpstr>
      <vt:lpstr>Pertemuan ke 10 Peranan Koperasi bagi UMKM  Gambaran umum UMKM, Peran Koperasi dalam memberdayakan UMKM, 18 Ciri Memiliki Jiwa Wirausawan  Dosen : Enung Susilawati, S.E., M.M. USB YPKP Bandung</vt:lpstr>
      <vt:lpstr>Pengertian UMKM</vt:lpstr>
      <vt:lpstr>UMKM di Indonesia didasarkan pada Undang – Undang Nomor 20 Tahun 2008 tentang Usaha Mikro, Kecil dan Menengah (UMKM). UMKM terdiri dari: 1.Livelihood activities, (Mikro)merupakan usaha Mikro yang digunakan sebagai kesempatan kerja untuk mencari nafkah, yang lebih umum dikenal sebagai sector informal. Contohnya adalah pedagang bakso, mie ayam pangsit, somai, dll yang dikenal sebagai pedagang kaki lima (PKL). 2.Micro enterprise, (Mikro)merupakan usaha Mikro yang memiliki sifat pengrajin (Kreatifitas) tetapi belum memiliki sifat utuh wirausawan. </vt:lpstr>
      <vt:lpstr>3.Small dynamic enterprise, (Kecil Menengah)) merupakan usaha kecil menengah yang telah memiliki jiwa wirausawan dan mampu menerima pekerjaan subkontrak dan ekspor. 4.Fast moving enterprise,(Kecil Menengah) merupakan usaha kecil menengah yang telah memiliki jiwa wirausawan dan akan melakukan transformasi menjadi usaha besar (industri/perusahaan) </vt:lpstr>
      <vt:lpstr>1. Memiliki Jiwa Pemimpin yang Baik :  memiliki sikap tanggung jawab, berani, bijaksana, tegas, adil, dan cerdas. 2. Selalu Berjiwa Optimis : akan mencegah adanya penurunan motivasi ketika menjalankan usaha. 3. Rasa Percaya Diri Tinggi : Dengan rasa percaya diri, bisa mencapai kesuksesan berwirausaha yang diinginkan. Percaya diri yang dimaksud yakni merasa yakin atas segala tindakannya dalam berbisnis.  4. Memiliki Pikiran Positif :  pikiran positif sangatlah penting untuk menghindari kesalahan dalam mencari solusi. 5. Selalu Bersemangat : pikirkan hal-hal positif tentang mengapa kamu mendirikan bisnis ini. Dengan begitu,akan selalu semangat menjalani bisnis dan melewati segala tantangannya.,  selalu antusias setiap harinya. Jadi, rasa semangat dalam menjalankan bisnis tak akan pernah pudar. 6. Terbuka Terhadap Apapun :  Salah satu perubahan nyata yang sudah terjadi saat ini adalah peralihan bisnis konvensional/tradisional (secara langsung) menjadi bisnis online/digital 7. Berani Mengambil Risiko : Oleh karena itu, dibutuhkan jiwa yang tangguh dan penuh ketenangan dalam menghadapinya. Akan tetapi Tetap saat mengambil keputusan untuk risiko tersebut, pengusaha juga harus berhati-hati dan diperhitungkan dahulu . 8. Memiliki Kreativitas :  kreativitas bisa membawa seorang pengusaha untuk membangun bisnis yang berbeda dari pesaingnya.Kreativitas akan memunculkan ide-ide orisinal yang membedakan perusahaan mereka dari yang lain. Jadi, peluang untuk sukses lebih besar karena kreativitas memungkinkan mereka menjadi lebih unggul dibanding kompetitor. 9. Ketahanan dan Keuletan :  Seorang pengusaha yang ingin sukses juga harus memiliki ketahanan dan keuletan. Pasalnya, bisnis yang dijalani tidaklah selalu mudah dan mulus.  </vt:lpstr>
      <vt:lpstr>10. Rasa Ingin Tahu yang Besar : Ciri-ciri wirausahawan selanjutnya adalah memiliki rasa ingin tahu yang besar. Ketika menyelidiki bagaimana segala sesuatu bekerja dan bagaimana melihat sesuatu dari perspektif yang berbeda, cenderung menjadi penasaran dan ingin tahu.Keingintahuan dan rasa penasaran ini akan memungkinkan menemukan berbagai solusi untuk masalah bisnis, bahkan sebelum hal itu terjadi. 11. Semangat untuk Belajar : seorang wirausahawan perlu mempelajari segalanya mulai dari akuntansi hingga pemasaran sejak awal, janganlah merasa lelah untuk terus mempelajari hal-hal baru yang berkaitan dengan bisnis. menambah informasi terkini lainnya agar tak tertinggal. 12. Memiliki Empati : Empati merupakan kemampuan untuk bersikap menempatkan diri dalam posisi orang lain. dalam  menyelesaikan masalah.Ketika pebisnis mampu menempatkan dirinya pada posisi yang tepat dengan adanya empati, akan lebih mudah untuk mendapatkan loyalitas, rekomendasi/rujukan kepada pelanggan. 13. Product Knowledge yang Baik : perlu menentukan jenis produk atau layanan yang dijual sebelum membangun bisnis.pelajari dulu jenis produk atau layanan yang akan ditawarkan kepada para pelanggan. sebelum itu,  Pelajarilah target pasar kamu dengan baik. Apakah produk atau layanan yang di tawarkan sudah menjawab kebutuhan mereka. 14. Kemampuan untuk Berkomunikasi : Mengasah kemampuan berkomunikasi sebaik mungkin untuk menciptakan proses kolaborasi dan hubungan yang sukses antara mitra, karyawan, hingga pelanggan. 15. Berpikiran Terbuka :  bersikap terbuka dengan saran serta kritik dari orang lain. Dengan berpikiran terbuka, akan lebih mungkin untuk melakukan inovasi dan berkembang memanfaatkan sifat kreatif yang ada. 16. Mampu Mengelola Keuangan :  yakni kemampuan untuk mengelola keuangan bisnis. 17. Fleksibel :  memiliki kemampuan beradaptasi yang baik. 18. Bersikap Tegas :  memiliki  sikap tegas dalam mengambil setiap keputusan bisnis.     </vt:lpstr>
      <vt:lpstr>Peran Koperasi bagi UMKM  </vt:lpstr>
      <vt:lpstr> 3 MANFAAT KOPERASI BAGI PELAKU USAHA DI INDONESIA </vt:lpstr>
      <vt:lpstr> 3 MANFAAT KOPERASI BAGI PELAKU USAHA DI INDONESIA </vt:lpstr>
      <vt:lpstr> 3 MANFAAT KOPERASI BAGI PELAKU USAHA DI INDONESIA </vt:lpstr>
      <vt:lpstr> 3 MANFAAT KOPERASI BAGI PELAKU USAHA DI INDONESIA </vt:lpstr>
      <vt:lpstr>PowerPoint Presentation</vt:lpstr>
      <vt:lpstr> PERAN KOPERASI DALAM PEMBERDAYAAN UMKM </vt:lpstr>
      <vt:lpstr>JENIS – JENIS BISNIS DALAM KATAGORI UMKM</vt:lpstr>
      <vt:lpstr>JENIS – JENIS BISNIS DALAM KATAGORI UMKM</vt:lpstr>
      <vt:lpstr>JENIS – JENIS BISNIS DALAM KATAGORI UMKM</vt:lpstr>
      <vt:lpstr>Kelebihan dan kekurangan UKM</vt:lpstr>
      <vt:lpstr>Kelebihan dan kekurangan UKM</vt:lpstr>
      <vt:lpstr>Nomor Induk Berusaha (NIB) </vt:lpstr>
      <vt:lpstr>Contoh  Nomor Induk Berusaha (NIB)</vt:lpstr>
      <vt:lpstr>BPOM dan Sertifikat halal</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Enung Susilawati</dc:creator>
  <cp:lastModifiedBy>Enung Susilawati</cp:lastModifiedBy>
  <cp:revision>127</cp:revision>
  <dcterms:created xsi:type="dcterms:W3CDTF">2022-09-17T12:08:44Z</dcterms:created>
  <dcterms:modified xsi:type="dcterms:W3CDTF">2023-12-06T00:13:25Z</dcterms:modified>
</cp:coreProperties>
</file>